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66" r:id="rId3"/>
    <p:sldId id="258" r:id="rId4"/>
    <p:sldId id="264" r:id="rId5"/>
    <p:sldId id="265" r:id="rId6"/>
    <p:sldId id="268" r:id="rId7"/>
    <p:sldId id="2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B200"/>
    <a:srgbClr val="009999"/>
    <a:srgbClr val="A1A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Sheet1!$A$85</c:f>
              <c:strCache>
                <c:ptCount val="1"/>
                <c:pt idx="0">
                  <c:v>დაშავებული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Sheet1!$B$84:$C$84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Sheet1!$B$85:$C$85</c:f>
              <c:numCache>
                <c:formatCode>General</c:formatCode>
                <c:ptCount val="2"/>
                <c:pt idx="0">
                  <c:v>168</c:v>
                </c:pt>
                <c:pt idx="1">
                  <c:v>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62-4465-A894-795B86DE71E4}"/>
            </c:ext>
          </c:extLst>
        </c:ser>
        <c:ser>
          <c:idx val="1"/>
          <c:order val="1"/>
          <c:tx>
            <c:strRef>
              <c:f>Sheet1!$A$86</c:f>
              <c:strCache>
                <c:ptCount val="1"/>
                <c:pt idx="0">
                  <c:v>დაღუპული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Sheet1!$B$84:$C$84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Sheet1!$B$86:$C$86</c:f>
              <c:numCache>
                <c:formatCode>General</c:formatCode>
                <c:ptCount val="2"/>
                <c:pt idx="0">
                  <c:v>45</c:v>
                </c:pt>
                <c:pt idx="1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62-4465-A894-795B86DE71E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65296176"/>
        <c:axId val="265291280"/>
      </c:lineChart>
      <c:catAx>
        <c:axId val="26529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291280"/>
        <c:crosses val="autoZero"/>
        <c:auto val="1"/>
        <c:lblAlgn val="ctr"/>
        <c:lblOffset val="100"/>
        <c:noMultiLvlLbl val="0"/>
      </c:catAx>
      <c:valAx>
        <c:axId val="265291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52961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9999"/>
              </a:solidFill>
            </c:spPr>
            <c:extLst>
              <c:ext xmlns:c16="http://schemas.microsoft.com/office/drawing/2014/chart" uri="{C3380CC4-5D6E-409C-BE32-E72D297353CC}">
                <c16:uniqueId val="{00000001-AC5C-4751-97F9-8F5482ED40E7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AC5C-4751-97F9-8F5482ED40E7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C5C-4751-97F9-8F5482ED40E7}"/>
              </c:ext>
            </c:extLst>
          </c:dPt>
          <c:cat>
            <c:strRef>
              <c:f>Sheet1!$A$2:$A$4</c:f>
              <c:strCache>
                <c:ptCount val="3"/>
                <c:pt idx="0">
                  <c:v>დააკმაყოფილა</c:v>
                </c:pt>
                <c:pt idx="1">
                  <c:v>ვერ დააკმაყოფილა</c:v>
                </c:pt>
                <c:pt idx="2">
                  <c:v>არ იყო მზად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4399</c:v>
                </c:pt>
                <c:pt idx="1">
                  <c:v>2649</c:v>
                </c:pt>
                <c:pt idx="2">
                  <c:v>4978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5C-4751-97F9-8F5482ED40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479916-2644-47CE-A6D1-61BAB4347E85}" type="doc">
      <dgm:prSet loTypeId="urn:microsoft.com/office/officeart/2005/8/layout/hierarchy6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51A4DF2-8751-4D28-AF44-392D477A67AC}">
      <dgm:prSet phldrT="[Text]" custT="1"/>
      <dgm:spPr/>
      <dgm:t>
        <a:bodyPr/>
        <a:lstStyle/>
        <a:p>
          <a:r>
            <a:rPr lang="ka-GE" sz="1400" b="0" dirty="0"/>
            <a:t>შრომის პირობების ინსპექტირების დეპარტამენტი</a:t>
          </a:r>
          <a:endParaRPr lang="en-US" sz="1400" b="0" dirty="0"/>
        </a:p>
      </dgm:t>
    </dgm:pt>
    <dgm:pt modelId="{C0BD971A-08CE-4179-8659-29F5BB5116BD}" type="parTrans" cxnId="{4F7E9C01-6F42-46BE-BC04-D553BAD37B10}">
      <dgm:prSet/>
      <dgm:spPr/>
      <dgm:t>
        <a:bodyPr/>
        <a:lstStyle/>
        <a:p>
          <a:endParaRPr lang="en-US" sz="1400" b="0"/>
        </a:p>
      </dgm:t>
    </dgm:pt>
    <dgm:pt modelId="{584502B0-E932-4708-B6AB-38AD6AA22911}" type="sibTrans" cxnId="{4F7E9C01-6F42-46BE-BC04-D553BAD37B10}">
      <dgm:prSet custT="1"/>
      <dgm:spPr/>
      <dgm:t>
        <a:bodyPr/>
        <a:lstStyle/>
        <a:p>
          <a:endParaRPr lang="en-US" sz="1400" b="0"/>
        </a:p>
      </dgm:t>
    </dgm:pt>
    <dgm:pt modelId="{D6F0F338-751F-4C52-AA5C-EBC33713702D}">
      <dgm:prSet phldrT="[Text]" custT="1"/>
      <dgm:spPr/>
      <dgm:t>
        <a:bodyPr/>
        <a:lstStyle/>
        <a:p>
          <a:r>
            <a:rPr lang="ka-GE" sz="1400" b="0" dirty="0"/>
            <a:t>ინსპექტირების სამმართველო </a:t>
          </a:r>
          <a:endParaRPr lang="en-US" sz="1400" b="0" dirty="0"/>
        </a:p>
      </dgm:t>
    </dgm:pt>
    <dgm:pt modelId="{8022DB29-76F7-42F2-B049-E128CD7C1CBE}" type="parTrans" cxnId="{75F64196-0BE2-4133-8A54-921EE4A692F5}">
      <dgm:prSet custT="1"/>
      <dgm:spPr/>
      <dgm:t>
        <a:bodyPr/>
        <a:lstStyle/>
        <a:p>
          <a:endParaRPr lang="en-US" sz="1400" b="0"/>
        </a:p>
      </dgm:t>
    </dgm:pt>
    <dgm:pt modelId="{8AF3A56F-D536-4D30-892E-FBE1E941C2B3}" type="sibTrans" cxnId="{75F64196-0BE2-4133-8A54-921EE4A692F5}">
      <dgm:prSet custT="1"/>
      <dgm:spPr/>
      <dgm:t>
        <a:bodyPr/>
        <a:lstStyle/>
        <a:p>
          <a:endParaRPr lang="en-US" sz="1400" b="0"/>
        </a:p>
      </dgm:t>
    </dgm:pt>
    <dgm:pt modelId="{A9B34390-2ADF-4A71-80BB-C96C99532D57}">
      <dgm:prSet phldrT="[Text]" custT="1"/>
      <dgm:spPr/>
      <dgm:t>
        <a:bodyPr/>
        <a:lstStyle/>
        <a:p>
          <a:r>
            <a:rPr lang="ka-GE" sz="1400" b="0"/>
            <a:t>მსუბუქი მრეწველობის განყოფილება</a:t>
          </a:r>
          <a:endParaRPr lang="en-US" sz="1400" b="0"/>
        </a:p>
      </dgm:t>
    </dgm:pt>
    <dgm:pt modelId="{1FCD1462-46B7-4368-A42A-7F963F5FBB0A}" type="parTrans" cxnId="{0C72E00E-B42C-417D-BE51-95AEF0ED6148}">
      <dgm:prSet custT="1"/>
      <dgm:spPr/>
      <dgm:t>
        <a:bodyPr/>
        <a:lstStyle/>
        <a:p>
          <a:endParaRPr lang="en-US" sz="1400" b="0"/>
        </a:p>
      </dgm:t>
    </dgm:pt>
    <dgm:pt modelId="{E72940C8-70E2-4D93-B948-CBCFDDDE4FAE}" type="sibTrans" cxnId="{0C72E00E-B42C-417D-BE51-95AEF0ED6148}">
      <dgm:prSet custT="1"/>
      <dgm:spPr/>
      <dgm:t>
        <a:bodyPr/>
        <a:lstStyle/>
        <a:p>
          <a:endParaRPr lang="en-US" sz="1400" b="0"/>
        </a:p>
      </dgm:t>
    </dgm:pt>
    <dgm:pt modelId="{8646C047-338A-48CC-B290-7F763E106DDF}">
      <dgm:prSet phldrT="[Text]" custT="1"/>
      <dgm:spPr/>
      <dgm:t>
        <a:bodyPr/>
        <a:lstStyle/>
        <a:p>
          <a:r>
            <a:rPr lang="ka-GE" sz="1400" b="0"/>
            <a:t>მშენებლობის განყოფილება</a:t>
          </a:r>
          <a:endParaRPr lang="en-US" sz="1400" b="0"/>
        </a:p>
      </dgm:t>
    </dgm:pt>
    <dgm:pt modelId="{22E0128A-FBA5-4ECE-94B6-88302752D79A}" type="parTrans" cxnId="{ACB2DD88-D5AF-4B46-BD6D-8E95AF26252B}">
      <dgm:prSet custT="1"/>
      <dgm:spPr/>
      <dgm:t>
        <a:bodyPr/>
        <a:lstStyle/>
        <a:p>
          <a:endParaRPr lang="en-US" sz="1400" b="0"/>
        </a:p>
      </dgm:t>
    </dgm:pt>
    <dgm:pt modelId="{34C04955-81A1-4C7E-A8DC-52A0CA6FADBC}" type="sibTrans" cxnId="{ACB2DD88-D5AF-4B46-BD6D-8E95AF26252B}">
      <dgm:prSet custT="1"/>
      <dgm:spPr/>
      <dgm:t>
        <a:bodyPr/>
        <a:lstStyle/>
        <a:p>
          <a:endParaRPr lang="en-US" sz="1400" b="0"/>
        </a:p>
      </dgm:t>
    </dgm:pt>
    <dgm:pt modelId="{8ADD66C4-D8AB-4EEF-8DD8-BEF8B866CD59}">
      <dgm:prSet phldrT="[Text]" custT="1"/>
      <dgm:spPr/>
      <dgm:t>
        <a:bodyPr/>
        <a:lstStyle/>
        <a:p>
          <a:r>
            <a:rPr lang="ka-GE" sz="1400" b="0" dirty="0"/>
            <a:t>მონიტორინგისა და ზედამხედველობის სამმართველო</a:t>
          </a:r>
          <a:endParaRPr lang="en-US" sz="1400" b="0" dirty="0"/>
        </a:p>
      </dgm:t>
    </dgm:pt>
    <dgm:pt modelId="{35D6D630-E5D6-470F-9A1A-1975535A6EBE}" type="parTrans" cxnId="{1D9BA18B-06EE-4784-AA92-E8B1632E0F5B}">
      <dgm:prSet custT="1"/>
      <dgm:spPr/>
      <dgm:t>
        <a:bodyPr/>
        <a:lstStyle/>
        <a:p>
          <a:endParaRPr lang="en-US" sz="1400" b="0"/>
        </a:p>
      </dgm:t>
    </dgm:pt>
    <dgm:pt modelId="{600BAE71-1B59-419F-96EB-829C54ECBD06}" type="sibTrans" cxnId="{1D9BA18B-06EE-4784-AA92-E8B1632E0F5B}">
      <dgm:prSet custT="1"/>
      <dgm:spPr/>
      <dgm:t>
        <a:bodyPr/>
        <a:lstStyle/>
        <a:p>
          <a:endParaRPr lang="en-US" sz="1400" b="0"/>
        </a:p>
      </dgm:t>
    </dgm:pt>
    <dgm:pt modelId="{B0562CE8-E02E-4A94-961D-E594E32368FD}">
      <dgm:prSet phldrT="[Text]" custT="1"/>
      <dgm:spPr/>
      <dgm:t>
        <a:bodyPr/>
        <a:lstStyle/>
        <a:p>
          <a:r>
            <a:rPr lang="ka-GE" sz="1400" b="0" dirty="0"/>
            <a:t>იძულებითი შრომის, შრომითი ექსპლუატაციის პრევენციის და შრომითი უფლებების განყოფილება</a:t>
          </a:r>
          <a:endParaRPr lang="en-US" sz="1400" b="0" dirty="0"/>
        </a:p>
      </dgm:t>
    </dgm:pt>
    <dgm:pt modelId="{554C7AB3-65F3-4C8C-8720-079E972F1AF7}" type="parTrans" cxnId="{70E7E28B-EE36-4CB0-9BDB-A47D1C5C84D8}">
      <dgm:prSet custT="1"/>
      <dgm:spPr/>
      <dgm:t>
        <a:bodyPr/>
        <a:lstStyle/>
        <a:p>
          <a:endParaRPr lang="en-US" sz="1400" b="0"/>
        </a:p>
      </dgm:t>
    </dgm:pt>
    <dgm:pt modelId="{663342E0-F3D0-455A-9E30-5CAD850BAEEB}" type="sibTrans" cxnId="{70E7E28B-EE36-4CB0-9BDB-A47D1C5C84D8}">
      <dgm:prSet custT="1"/>
      <dgm:spPr/>
      <dgm:t>
        <a:bodyPr/>
        <a:lstStyle/>
        <a:p>
          <a:endParaRPr lang="en-US" sz="1400" b="0"/>
        </a:p>
      </dgm:t>
    </dgm:pt>
    <dgm:pt modelId="{1B8EA95C-AFAF-4566-89AF-9FDA98D0AA3D}">
      <dgm:prSet phldrT="[Text]" custT="1"/>
      <dgm:spPr/>
      <dgm:t>
        <a:bodyPr/>
        <a:lstStyle/>
        <a:p>
          <a:r>
            <a:rPr lang="ka-GE" sz="1400" b="0" dirty="0"/>
            <a:t>უბედური შემთხვევის მოკვლევისა და სწრაფი რეაგირების განყოფილება</a:t>
          </a:r>
          <a:endParaRPr lang="en-US" sz="1400" b="0" dirty="0"/>
        </a:p>
      </dgm:t>
    </dgm:pt>
    <dgm:pt modelId="{0B68960C-D4E1-4F34-A478-63EDA0D1DAC4}" type="parTrans" cxnId="{D3662936-B8A1-42A4-B7F2-F99151663FBD}">
      <dgm:prSet custT="1"/>
      <dgm:spPr/>
      <dgm:t>
        <a:bodyPr/>
        <a:lstStyle/>
        <a:p>
          <a:endParaRPr lang="en-US" sz="1400" b="0"/>
        </a:p>
      </dgm:t>
    </dgm:pt>
    <dgm:pt modelId="{617F555A-A784-45B1-B204-E174A9D89954}" type="sibTrans" cxnId="{D3662936-B8A1-42A4-B7F2-F99151663FBD}">
      <dgm:prSet custT="1"/>
      <dgm:spPr/>
      <dgm:t>
        <a:bodyPr/>
        <a:lstStyle/>
        <a:p>
          <a:endParaRPr lang="en-US" sz="1400" b="0"/>
        </a:p>
      </dgm:t>
    </dgm:pt>
    <dgm:pt modelId="{C754ED96-9F85-4FFA-BE48-A0A50B24F9F7}">
      <dgm:prSet phldrT="[Text]" custT="1"/>
      <dgm:spPr/>
      <dgm:t>
        <a:bodyPr/>
        <a:lstStyle/>
        <a:p>
          <a:r>
            <a:rPr lang="ka-GE" sz="1400" b="0"/>
            <a:t>სამთო-მოპოვებითი მრეწველობის განყოფილება</a:t>
          </a:r>
          <a:endParaRPr lang="en-US" sz="1400" b="0"/>
        </a:p>
      </dgm:t>
    </dgm:pt>
    <dgm:pt modelId="{8EB72430-0A0C-4E02-A7EB-968D85780F70}" type="parTrans" cxnId="{B6CC2DF6-AC26-47C8-B1E1-17F178B2931F}">
      <dgm:prSet/>
      <dgm:spPr/>
      <dgm:t>
        <a:bodyPr/>
        <a:lstStyle/>
        <a:p>
          <a:endParaRPr lang="en-US" sz="1400" b="0"/>
        </a:p>
      </dgm:t>
    </dgm:pt>
    <dgm:pt modelId="{4FF1B444-E462-44BA-8D46-EDB8A80B3E12}" type="sibTrans" cxnId="{B6CC2DF6-AC26-47C8-B1E1-17F178B2931F}">
      <dgm:prSet/>
      <dgm:spPr/>
      <dgm:t>
        <a:bodyPr/>
        <a:lstStyle/>
        <a:p>
          <a:endParaRPr lang="en-US" sz="1400" b="0"/>
        </a:p>
      </dgm:t>
    </dgm:pt>
    <dgm:pt modelId="{2C77035E-D74E-443C-A1A4-7819B8B1E67F}">
      <dgm:prSet phldrT="[Text]" custT="1"/>
      <dgm:spPr/>
      <dgm:t>
        <a:bodyPr/>
        <a:lstStyle/>
        <a:p>
          <a:r>
            <a:rPr lang="ka-GE" sz="1400" b="0"/>
            <a:t>მომსახურების სექტორის განყოფილება</a:t>
          </a:r>
          <a:endParaRPr lang="en-US" sz="1400" b="0"/>
        </a:p>
      </dgm:t>
    </dgm:pt>
    <dgm:pt modelId="{9B0CA21E-DC1C-4202-AFFA-CFBB64E0D425}" type="parTrans" cxnId="{513AA847-B858-4982-A445-1C0FE6DDA3F7}">
      <dgm:prSet/>
      <dgm:spPr/>
      <dgm:t>
        <a:bodyPr/>
        <a:lstStyle/>
        <a:p>
          <a:endParaRPr lang="en-US" sz="1400" b="0"/>
        </a:p>
      </dgm:t>
    </dgm:pt>
    <dgm:pt modelId="{A9A86E8B-4C58-4EB1-B5C7-0DA2BEE167AE}" type="sibTrans" cxnId="{513AA847-B858-4982-A445-1C0FE6DDA3F7}">
      <dgm:prSet/>
      <dgm:spPr/>
      <dgm:t>
        <a:bodyPr/>
        <a:lstStyle/>
        <a:p>
          <a:endParaRPr lang="en-US" sz="1400" b="0"/>
        </a:p>
      </dgm:t>
    </dgm:pt>
    <dgm:pt modelId="{59F3E701-1A66-437B-8F94-B5E69C68BBCB}" type="pres">
      <dgm:prSet presAssocID="{84479916-2644-47CE-A6D1-61BAB4347E8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F7EA75-42C9-4EAF-B287-3C744F1603CA}" type="pres">
      <dgm:prSet presAssocID="{84479916-2644-47CE-A6D1-61BAB4347E85}" presName="hierFlow" presStyleCnt="0"/>
      <dgm:spPr/>
      <dgm:t>
        <a:bodyPr/>
        <a:lstStyle/>
        <a:p>
          <a:endParaRPr lang="en-US"/>
        </a:p>
      </dgm:t>
    </dgm:pt>
    <dgm:pt modelId="{CA18A99A-D725-42AC-8E79-87209C0FB684}" type="pres">
      <dgm:prSet presAssocID="{84479916-2644-47CE-A6D1-61BAB4347E85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96CB035-ED2A-4965-83C0-9F9B62D67211}" type="pres">
      <dgm:prSet presAssocID="{851A4DF2-8751-4D28-AF44-392D477A67AC}" presName="Name14" presStyleCnt="0"/>
      <dgm:spPr/>
      <dgm:t>
        <a:bodyPr/>
        <a:lstStyle/>
        <a:p>
          <a:endParaRPr lang="en-US"/>
        </a:p>
      </dgm:t>
    </dgm:pt>
    <dgm:pt modelId="{C3D26705-0F87-48CB-AAA0-CBDB7C198FA1}" type="pres">
      <dgm:prSet presAssocID="{851A4DF2-8751-4D28-AF44-392D477A67AC}" presName="level1Shape" presStyleLbl="node0" presStyleIdx="0" presStyleCnt="1" custScaleX="2208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5124BB-3973-4115-A72F-074AF6836FEF}" type="pres">
      <dgm:prSet presAssocID="{851A4DF2-8751-4D28-AF44-392D477A67AC}" presName="hierChild2" presStyleCnt="0"/>
      <dgm:spPr/>
      <dgm:t>
        <a:bodyPr/>
        <a:lstStyle/>
        <a:p>
          <a:endParaRPr lang="en-US"/>
        </a:p>
      </dgm:t>
    </dgm:pt>
    <dgm:pt modelId="{917E882D-BBE3-4A88-AA69-B38EB18D211D}" type="pres">
      <dgm:prSet presAssocID="{8022DB29-76F7-42F2-B049-E128CD7C1CBE}" presName="Name19" presStyleLbl="parChTrans1D2" presStyleIdx="0" presStyleCnt="2"/>
      <dgm:spPr/>
      <dgm:t>
        <a:bodyPr/>
        <a:lstStyle/>
        <a:p>
          <a:endParaRPr lang="en-US"/>
        </a:p>
      </dgm:t>
    </dgm:pt>
    <dgm:pt modelId="{F69094E2-03D4-4705-9D36-9232034CA660}" type="pres">
      <dgm:prSet presAssocID="{D6F0F338-751F-4C52-AA5C-EBC33713702D}" presName="Name21" presStyleCnt="0"/>
      <dgm:spPr/>
      <dgm:t>
        <a:bodyPr/>
        <a:lstStyle/>
        <a:p>
          <a:endParaRPr lang="en-US"/>
        </a:p>
      </dgm:t>
    </dgm:pt>
    <dgm:pt modelId="{C21CF297-3AE1-4EE5-B5F5-74D335541F63}" type="pres">
      <dgm:prSet presAssocID="{D6F0F338-751F-4C52-AA5C-EBC33713702D}" presName="level2Shape" presStyleLbl="node2" presStyleIdx="0" presStyleCnt="2" custScaleX="160887"/>
      <dgm:spPr/>
      <dgm:t>
        <a:bodyPr/>
        <a:lstStyle/>
        <a:p>
          <a:endParaRPr lang="en-US"/>
        </a:p>
      </dgm:t>
    </dgm:pt>
    <dgm:pt modelId="{A550F8C5-B734-4412-B956-AA1895D21DE4}" type="pres">
      <dgm:prSet presAssocID="{D6F0F338-751F-4C52-AA5C-EBC33713702D}" presName="hierChild3" presStyleCnt="0"/>
      <dgm:spPr/>
      <dgm:t>
        <a:bodyPr/>
        <a:lstStyle/>
        <a:p>
          <a:endParaRPr lang="en-US"/>
        </a:p>
      </dgm:t>
    </dgm:pt>
    <dgm:pt modelId="{ED1D3B3E-E49A-4134-BEAD-0497222EC5DA}" type="pres">
      <dgm:prSet presAssocID="{1FCD1462-46B7-4368-A42A-7F963F5FBB0A}" presName="Name19" presStyleLbl="parChTrans1D3" presStyleIdx="0" presStyleCnt="6"/>
      <dgm:spPr/>
      <dgm:t>
        <a:bodyPr/>
        <a:lstStyle/>
        <a:p>
          <a:endParaRPr lang="en-US"/>
        </a:p>
      </dgm:t>
    </dgm:pt>
    <dgm:pt modelId="{F06AAEEA-2593-4FCF-81A6-24B7A5A04D6E}" type="pres">
      <dgm:prSet presAssocID="{A9B34390-2ADF-4A71-80BB-C96C99532D57}" presName="Name21" presStyleCnt="0"/>
      <dgm:spPr/>
      <dgm:t>
        <a:bodyPr/>
        <a:lstStyle/>
        <a:p>
          <a:endParaRPr lang="en-US"/>
        </a:p>
      </dgm:t>
    </dgm:pt>
    <dgm:pt modelId="{841ABA87-A47A-4615-BA31-B1ED0C76D64F}" type="pres">
      <dgm:prSet presAssocID="{A9B34390-2ADF-4A71-80BB-C96C99532D57}" presName="level2Shape" presStyleLbl="node3" presStyleIdx="0" presStyleCnt="6"/>
      <dgm:spPr/>
      <dgm:t>
        <a:bodyPr/>
        <a:lstStyle/>
        <a:p>
          <a:endParaRPr lang="en-US"/>
        </a:p>
      </dgm:t>
    </dgm:pt>
    <dgm:pt modelId="{35837BD3-F57F-49E5-BD59-B06E92EAF695}" type="pres">
      <dgm:prSet presAssocID="{A9B34390-2ADF-4A71-80BB-C96C99532D57}" presName="hierChild3" presStyleCnt="0"/>
      <dgm:spPr/>
      <dgm:t>
        <a:bodyPr/>
        <a:lstStyle/>
        <a:p>
          <a:endParaRPr lang="en-US"/>
        </a:p>
      </dgm:t>
    </dgm:pt>
    <dgm:pt modelId="{BD3C315C-DB48-4E5E-8D5F-D38CC2B77057}" type="pres">
      <dgm:prSet presAssocID="{22E0128A-FBA5-4ECE-94B6-88302752D79A}" presName="Name19" presStyleLbl="parChTrans1D3" presStyleIdx="1" presStyleCnt="6"/>
      <dgm:spPr/>
      <dgm:t>
        <a:bodyPr/>
        <a:lstStyle/>
        <a:p>
          <a:endParaRPr lang="en-US"/>
        </a:p>
      </dgm:t>
    </dgm:pt>
    <dgm:pt modelId="{9613A309-F3D8-443A-96D8-CB8BF8C43C15}" type="pres">
      <dgm:prSet presAssocID="{8646C047-338A-48CC-B290-7F763E106DDF}" presName="Name21" presStyleCnt="0"/>
      <dgm:spPr/>
      <dgm:t>
        <a:bodyPr/>
        <a:lstStyle/>
        <a:p>
          <a:endParaRPr lang="en-US"/>
        </a:p>
      </dgm:t>
    </dgm:pt>
    <dgm:pt modelId="{FD8D50A0-8239-47E9-A37C-8540B04902AC}" type="pres">
      <dgm:prSet presAssocID="{8646C047-338A-48CC-B290-7F763E106DDF}" presName="level2Shape" presStyleLbl="node3" presStyleIdx="1" presStyleCnt="6"/>
      <dgm:spPr/>
      <dgm:t>
        <a:bodyPr/>
        <a:lstStyle/>
        <a:p>
          <a:endParaRPr lang="en-US"/>
        </a:p>
      </dgm:t>
    </dgm:pt>
    <dgm:pt modelId="{31EF88B9-53EB-4D9C-8ACF-97AD52364B92}" type="pres">
      <dgm:prSet presAssocID="{8646C047-338A-48CC-B290-7F763E106DDF}" presName="hierChild3" presStyleCnt="0"/>
      <dgm:spPr/>
      <dgm:t>
        <a:bodyPr/>
        <a:lstStyle/>
        <a:p>
          <a:endParaRPr lang="en-US"/>
        </a:p>
      </dgm:t>
    </dgm:pt>
    <dgm:pt modelId="{4916A919-A5B9-442A-B6E3-3EA481A12CD3}" type="pres">
      <dgm:prSet presAssocID="{8EB72430-0A0C-4E02-A7EB-968D85780F70}" presName="Name19" presStyleLbl="parChTrans1D3" presStyleIdx="2" presStyleCnt="6"/>
      <dgm:spPr/>
      <dgm:t>
        <a:bodyPr/>
        <a:lstStyle/>
        <a:p>
          <a:endParaRPr lang="en-US"/>
        </a:p>
      </dgm:t>
    </dgm:pt>
    <dgm:pt modelId="{FCF06473-BC39-4C9B-9A11-FA04F61E47F8}" type="pres">
      <dgm:prSet presAssocID="{C754ED96-9F85-4FFA-BE48-A0A50B24F9F7}" presName="Name21" presStyleCnt="0"/>
      <dgm:spPr/>
      <dgm:t>
        <a:bodyPr/>
        <a:lstStyle/>
        <a:p>
          <a:endParaRPr lang="en-US"/>
        </a:p>
      </dgm:t>
    </dgm:pt>
    <dgm:pt modelId="{FDC57EA5-316C-47F1-99C9-B32288EC4C31}" type="pres">
      <dgm:prSet presAssocID="{C754ED96-9F85-4FFA-BE48-A0A50B24F9F7}" presName="level2Shape" presStyleLbl="node3" presStyleIdx="2" presStyleCnt="6"/>
      <dgm:spPr/>
      <dgm:t>
        <a:bodyPr/>
        <a:lstStyle/>
        <a:p>
          <a:endParaRPr lang="en-US"/>
        </a:p>
      </dgm:t>
    </dgm:pt>
    <dgm:pt modelId="{46387F9D-63D3-4E2E-B843-593D6FEB2CC0}" type="pres">
      <dgm:prSet presAssocID="{C754ED96-9F85-4FFA-BE48-A0A50B24F9F7}" presName="hierChild3" presStyleCnt="0"/>
      <dgm:spPr/>
      <dgm:t>
        <a:bodyPr/>
        <a:lstStyle/>
        <a:p>
          <a:endParaRPr lang="en-US"/>
        </a:p>
      </dgm:t>
    </dgm:pt>
    <dgm:pt modelId="{80F7C726-E2F2-4F1E-9EA1-BA1D83FC3E40}" type="pres">
      <dgm:prSet presAssocID="{9B0CA21E-DC1C-4202-AFFA-CFBB64E0D425}" presName="Name19" presStyleLbl="parChTrans1D3" presStyleIdx="3" presStyleCnt="6"/>
      <dgm:spPr/>
      <dgm:t>
        <a:bodyPr/>
        <a:lstStyle/>
        <a:p>
          <a:endParaRPr lang="en-US"/>
        </a:p>
      </dgm:t>
    </dgm:pt>
    <dgm:pt modelId="{ABFE24A1-AB8D-4773-9776-16051741934F}" type="pres">
      <dgm:prSet presAssocID="{2C77035E-D74E-443C-A1A4-7819B8B1E67F}" presName="Name21" presStyleCnt="0"/>
      <dgm:spPr/>
      <dgm:t>
        <a:bodyPr/>
        <a:lstStyle/>
        <a:p>
          <a:endParaRPr lang="en-US"/>
        </a:p>
      </dgm:t>
    </dgm:pt>
    <dgm:pt modelId="{02F816A4-F67F-4DFF-8532-BFB8D583CFA0}" type="pres">
      <dgm:prSet presAssocID="{2C77035E-D74E-443C-A1A4-7819B8B1E67F}" presName="level2Shape" presStyleLbl="node3" presStyleIdx="3" presStyleCnt="6"/>
      <dgm:spPr/>
      <dgm:t>
        <a:bodyPr/>
        <a:lstStyle/>
        <a:p>
          <a:endParaRPr lang="en-US"/>
        </a:p>
      </dgm:t>
    </dgm:pt>
    <dgm:pt modelId="{088E2145-F43F-44BF-AD8E-458A557B2993}" type="pres">
      <dgm:prSet presAssocID="{2C77035E-D74E-443C-A1A4-7819B8B1E67F}" presName="hierChild3" presStyleCnt="0"/>
      <dgm:spPr/>
      <dgm:t>
        <a:bodyPr/>
        <a:lstStyle/>
        <a:p>
          <a:endParaRPr lang="en-US"/>
        </a:p>
      </dgm:t>
    </dgm:pt>
    <dgm:pt modelId="{D7071611-E31E-4BA8-9915-66EAD405BC7C}" type="pres">
      <dgm:prSet presAssocID="{35D6D630-E5D6-470F-9A1A-1975535A6EBE}" presName="Name19" presStyleLbl="parChTrans1D2" presStyleIdx="1" presStyleCnt="2"/>
      <dgm:spPr/>
      <dgm:t>
        <a:bodyPr/>
        <a:lstStyle/>
        <a:p>
          <a:endParaRPr lang="en-US"/>
        </a:p>
      </dgm:t>
    </dgm:pt>
    <dgm:pt modelId="{41E302D8-240B-4BC0-A2CA-E795D3DEF24A}" type="pres">
      <dgm:prSet presAssocID="{8ADD66C4-D8AB-4EEF-8DD8-BEF8B866CD59}" presName="Name21" presStyleCnt="0"/>
      <dgm:spPr/>
      <dgm:t>
        <a:bodyPr/>
        <a:lstStyle/>
        <a:p>
          <a:endParaRPr lang="en-US"/>
        </a:p>
      </dgm:t>
    </dgm:pt>
    <dgm:pt modelId="{55184E35-4681-4761-8D5E-31489BC4ECD5}" type="pres">
      <dgm:prSet presAssocID="{8ADD66C4-D8AB-4EEF-8DD8-BEF8B866CD59}" presName="level2Shape" presStyleLbl="node2" presStyleIdx="1" presStyleCnt="2" custScaleX="300740"/>
      <dgm:spPr/>
      <dgm:t>
        <a:bodyPr/>
        <a:lstStyle/>
        <a:p>
          <a:endParaRPr lang="en-US"/>
        </a:p>
      </dgm:t>
    </dgm:pt>
    <dgm:pt modelId="{AD29E532-AC50-452B-90A0-99035CA58F1C}" type="pres">
      <dgm:prSet presAssocID="{8ADD66C4-D8AB-4EEF-8DD8-BEF8B866CD59}" presName="hierChild3" presStyleCnt="0"/>
      <dgm:spPr/>
      <dgm:t>
        <a:bodyPr/>
        <a:lstStyle/>
        <a:p>
          <a:endParaRPr lang="en-US"/>
        </a:p>
      </dgm:t>
    </dgm:pt>
    <dgm:pt modelId="{46B6527B-9C92-4838-A062-2629474E4965}" type="pres">
      <dgm:prSet presAssocID="{0B68960C-D4E1-4F34-A478-63EDA0D1DAC4}" presName="Name19" presStyleLbl="parChTrans1D3" presStyleIdx="4" presStyleCnt="6"/>
      <dgm:spPr/>
      <dgm:t>
        <a:bodyPr/>
        <a:lstStyle/>
        <a:p>
          <a:endParaRPr lang="en-US"/>
        </a:p>
      </dgm:t>
    </dgm:pt>
    <dgm:pt modelId="{FAEDB0EA-4DB4-4DF2-9620-7B7C3ACC93FC}" type="pres">
      <dgm:prSet presAssocID="{1B8EA95C-AFAF-4566-89AF-9FDA98D0AA3D}" presName="Name21" presStyleCnt="0"/>
      <dgm:spPr/>
      <dgm:t>
        <a:bodyPr/>
        <a:lstStyle/>
        <a:p>
          <a:endParaRPr lang="en-US"/>
        </a:p>
      </dgm:t>
    </dgm:pt>
    <dgm:pt modelId="{9ACBBAAD-D956-487D-B9B6-32F05EE347CA}" type="pres">
      <dgm:prSet presAssocID="{1B8EA95C-AFAF-4566-89AF-9FDA98D0AA3D}" presName="level2Shape" presStyleLbl="node3" presStyleIdx="4" presStyleCnt="6" custScaleX="166599"/>
      <dgm:spPr/>
      <dgm:t>
        <a:bodyPr/>
        <a:lstStyle/>
        <a:p>
          <a:endParaRPr lang="en-US"/>
        </a:p>
      </dgm:t>
    </dgm:pt>
    <dgm:pt modelId="{11C92097-9568-4DBD-AA9F-EF9704C43C08}" type="pres">
      <dgm:prSet presAssocID="{1B8EA95C-AFAF-4566-89AF-9FDA98D0AA3D}" presName="hierChild3" presStyleCnt="0"/>
      <dgm:spPr/>
      <dgm:t>
        <a:bodyPr/>
        <a:lstStyle/>
        <a:p>
          <a:endParaRPr lang="en-US"/>
        </a:p>
      </dgm:t>
    </dgm:pt>
    <dgm:pt modelId="{B91DF366-6045-403E-8EE5-3E02977BBAB1}" type="pres">
      <dgm:prSet presAssocID="{554C7AB3-65F3-4C8C-8720-079E972F1AF7}" presName="Name19" presStyleLbl="parChTrans1D3" presStyleIdx="5" presStyleCnt="6"/>
      <dgm:spPr/>
      <dgm:t>
        <a:bodyPr/>
        <a:lstStyle/>
        <a:p>
          <a:endParaRPr lang="en-US"/>
        </a:p>
      </dgm:t>
    </dgm:pt>
    <dgm:pt modelId="{64776454-EA01-4430-B870-4CC5A09204FB}" type="pres">
      <dgm:prSet presAssocID="{B0562CE8-E02E-4A94-961D-E594E32368FD}" presName="Name21" presStyleCnt="0"/>
      <dgm:spPr/>
      <dgm:t>
        <a:bodyPr/>
        <a:lstStyle/>
        <a:p>
          <a:endParaRPr lang="en-US"/>
        </a:p>
      </dgm:t>
    </dgm:pt>
    <dgm:pt modelId="{3F668AED-1874-4041-ADA9-DEF34023794A}" type="pres">
      <dgm:prSet presAssocID="{B0562CE8-E02E-4A94-961D-E594E32368FD}" presName="level2Shape" presStyleLbl="node3" presStyleIdx="5" presStyleCnt="6" custScaleX="186994"/>
      <dgm:spPr/>
      <dgm:t>
        <a:bodyPr/>
        <a:lstStyle/>
        <a:p>
          <a:endParaRPr lang="en-US"/>
        </a:p>
      </dgm:t>
    </dgm:pt>
    <dgm:pt modelId="{A60C86EC-387C-4455-978A-F0B7E119030F}" type="pres">
      <dgm:prSet presAssocID="{B0562CE8-E02E-4A94-961D-E594E32368FD}" presName="hierChild3" presStyleCnt="0"/>
      <dgm:spPr/>
      <dgm:t>
        <a:bodyPr/>
        <a:lstStyle/>
        <a:p>
          <a:endParaRPr lang="en-US"/>
        </a:p>
      </dgm:t>
    </dgm:pt>
    <dgm:pt modelId="{4836EFDA-6600-4558-98AF-6BA87B4FC387}" type="pres">
      <dgm:prSet presAssocID="{84479916-2644-47CE-A6D1-61BAB4347E85}" presName="bgShapesFlow" presStyleCnt="0"/>
      <dgm:spPr/>
      <dgm:t>
        <a:bodyPr/>
        <a:lstStyle/>
        <a:p>
          <a:endParaRPr lang="en-US"/>
        </a:p>
      </dgm:t>
    </dgm:pt>
  </dgm:ptLst>
  <dgm:cxnLst>
    <dgm:cxn modelId="{6AB72718-7376-4F46-A909-42C5EFC7C9FD}" type="presOf" srcId="{1FCD1462-46B7-4368-A42A-7F963F5FBB0A}" destId="{ED1D3B3E-E49A-4134-BEAD-0497222EC5DA}" srcOrd="0" destOrd="0" presId="urn:microsoft.com/office/officeart/2005/8/layout/hierarchy6"/>
    <dgm:cxn modelId="{513AA847-B858-4982-A445-1C0FE6DDA3F7}" srcId="{D6F0F338-751F-4C52-AA5C-EBC33713702D}" destId="{2C77035E-D74E-443C-A1A4-7819B8B1E67F}" srcOrd="3" destOrd="0" parTransId="{9B0CA21E-DC1C-4202-AFFA-CFBB64E0D425}" sibTransId="{A9A86E8B-4C58-4EB1-B5C7-0DA2BEE167AE}"/>
    <dgm:cxn modelId="{EF9FB3F8-3DE5-4838-9D19-4D7C437C87F7}" type="presOf" srcId="{84479916-2644-47CE-A6D1-61BAB4347E85}" destId="{59F3E701-1A66-437B-8F94-B5E69C68BBCB}" srcOrd="0" destOrd="0" presId="urn:microsoft.com/office/officeart/2005/8/layout/hierarchy6"/>
    <dgm:cxn modelId="{FFA0A04F-CF46-4811-B9D7-51BC955451C6}" type="presOf" srcId="{8EB72430-0A0C-4E02-A7EB-968D85780F70}" destId="{4916A919-A5B9-442A-B6E3-3EA481A12CD3}" srcOrd="0" destOrd="0" presId="urn:microsoft.com/office/officeart/2005/8/layout/hierarchy6"/>
    <dgm:cxn modelId="{C938640A-F01F-4171-9F02-8FDD13A361BC}" type="presOf" srcId="{A9B34390-2ADF-4A71-80BB-C96C99532D57}" destId="{841ABA87-A47A-4615-BA31-B1ED0C76D64F}" srcOrd="0" destOrd="0" presId="urn:microsoft.com/office/officeart/2005/8/layout/hierarchy6"/>
    <dgm:cxn modelId="{ACB2DD88-D5AF-4B46-BD6D-8E95AF26252B}" srcId="{D6F0F338-751F-4C52-AA5C-EBC33713702D}" destId="{8646C047-338A-48CC-B290-7F763E106DDF}" srcOrd="1" destOrd="0" parTransId="{22E0128A-FBA5-4ECE-94B6-88302752D79A}" sibTransId="{34C04955-81A1-4C7E-A8DC-52A0CA6FADBC}"/>
    <dgm:cxn modelId="{F9C3499E-ED27-4B4F-AB82-ED9BC6732D30}" type="presOf" srcId="{22E0128A-FBA5-4ECE-94B6-88302752D79A}" destId="{BD3C315C-DB48-4E5E-8D5F-D38CC2B77057}" srcOrd="0" destOrd="0" presId="urn:microsoft.com/office/officeart/2005/8/layout/hierarchy6"/>
    <dgm:cxn modelId="{8811EFF9-BC6C-4AA5-8721-C64585E28AB8}" type="presOf" srcId="{1B8EA95C-AFAF-4566-89AF-9FDA98D0AA3D}" destId="{9ACBBAAD-D956-487D-B9B6-32F05EE347CA}" srcOrd="0" destOrd="0" presId="urn:microsoft.com/office/officeart/2005/8/layout/hierarchy6"/>
    <dgm:cxn modelId="{70E7E28B-EE36-4CB0-9BDB-A47D1C5C84D8}" srcId="{8ADD66C4-D8AB-4EEF-8DD8-BEF8B866CD59}" destId="{B0562CE8-E02E-4A94-961D-E594E32368FD}" srcOrd="1" destOrd="0" parTransId="{554C7AB3-65F3-4C8C-8720-079E972F1AF7}" sibTransId="{663342E0-F3D0-455A-9E30-5CAD850BAEEB}"/>
    <dgm:cxn modelId="{9FD5CBC0-4492-4EB8-B012-B24F2E998CC3}" type="presOf" srcId="{8022DB29-76F7-42F2-B049-E128CD7C1CBE}" destId="{917E882D-BBE3-4A88-AA69-B38EB18D211D}" srcOrd="0" destOrd="0" presId="urn:microsoft.com/office/officeart/2005/8/layout/hierarchy6"/>
    <dgm:cxn modelId="{0C72E00E-B42C-417D-BE51-95AEF0ED6148}" srcId="{D6F0F338-751F-4C52-AA5C-EBC33713702D}" destId="{A9B34390-2ADF-4A71-80BB-C96C99532D57}" srcOrd="0" destOrd="0" parTransId="{1FCD1462-46B7-4368-A42A-7F963F5FBB0A}" sibTransId="{E72940C8-70E2-4D93-B948-CBCFDDDE4FAE}"/>
    <dgm:cxn modelId="{9B528542-1BE0-414A-98A7-79337311FA28}" type="presOf" srcId="{554C7AB3-65F3-4C8C-8720-079E972F1AF7}" destId="{B91DF366-6045-403E-8EE5-3E02977BBAB1}" srcOrd="0" destOrd="0" presId="urn:microsoft.com/office/officeart/2005/8/layout/hierarchy6"/>
    <dgm:cxn modelId="{E5602B50-B067-49D4-A6D4-023223C4BE9D}" type="presOf" srcId="{9B0CA21E-DC1C-4202-AFFA-CFBB64E0D425}" destId="{80F7C726-E2F2-4F1E-9EA1-BA1D83FC3E40}" srcOrd="0" destOrd="0" presId="urn:microsoft.com/office/officeart/2005/8/layout/hierarchy6"/>
    <dgm:cxn modelId="{5D48F49A-4942-492B-8052-4943B47A4D0D}" type="presOf" srcId="{B0562CE8-E02E-4A94-961D-E594E32368FD}" destId="{3F668AED-1874-4041-ADA9-DEF34023794A}" srcOrd="0" destOrd="0" presId="urn:microsoft.com/office/officeart/2005/8/layout/hierarchy6"/>
    <dgm:cxn modelId="{75F64196-0BE2-4133-8A54-921EE4A692F5}" srcId="{851A4DF2-8751-4D28-AF44-392D477A67AC}" destId="{D6F0F338-751F-4C52-AA5C-EBC33713702D}" srcOrd="0" destOrd="0" parTransId="{8022DB29-76F7-42F2-B049-E128CD7C1CBE}" sibTransId="{8AF3A56F-D536-4D30-892E-FBE1E941C2B3}"/>
    <dgm:cxn modelId="{1D9BA18B-06EE-4784-AA92-E8B1632E0F5B}" srcId="{851A4DF2-8751-4D28-AF44-392D477A67AC}" destId="{8ADD66C4-D8AB-4EEF-8DD8-BEF8B866CD59}" srcOrd="1" destOrd="0" parTransId="{35D6D630-E5D6-470F-9A1A-1975535A6EBE}" sibTransId="{600BAE71-1B59-419F-96EB-829C54ECBD06}"/>
    <dgm:cxn modelId="{595FD9C2-D089-4175-BECE-3C9840113694}" type="presOf" srcId="{851A4DF2-8751-4D28-AF44-392D477A67AC}" destId="{C3D26705-0F87-48CB-AAA0-CBDB7C198FA1}" srcOrd="0" destOrd="0" presId="urn:microsoft.com/office/officeart/2005/8/layout/hierarchy6"/>
    <dgm:cxn modelId="{4B10A091-AB73-4CB0-915D-368B8D813243}" type="presOf" srcId="{35D6D630-E5D6-470F-9A1A-1975535A6EBE}" destId="{D7071611-E31E-4BA8-9915-66EAD405BC7C}" srcOrd="0" destOrd="0" presId="urn:microsoft.com/office/officeart/2005/8/layout/hierarchy6"/>
    <dgm:cxn modelId="{1F030D34-A53A-4A6E-A628-996C8879902D}" type="presOf" srcId="{2C77035E-D74E-443C-A1A4-7819B8B1E67F}" destId="{02F816A4-F67F-4DFF-8532-BFB8D583CFA0}" srcOrd="0" destOrd="0" presId="urn:microsoft.com/office/officeart/2005/8/layout/hierarchy6"/>
    <dgm:cxn modelId="{8CB50E52-3037-48E3-ACF2-CF463A3A90EA}" type="presOf" srcId="{0B68960C-D4E1-4F34-A478-63EDA0D1DAC4}" destId="{46B6527B-9C92-4838-A062-2629474E4965}" srcOrd="0" destOrd="0" presId="urn:microsoft.com/office/officeart/2005/8/layout/hierarchy6"/>
    <dgm:cxn modelId="{B31E45A5-6A87-4799-B9C4-1A8AB65F0922}" type="presOf" srcId="{8ADD66C4-D8AB-4EEF-8DD8-BEF8B866CD59}" destId="{55184E35-4681-4761-8D5E-31489BC4ECD5}" srcOrd="0" destOrd="0" presId="urn:microsoft.com/office/officeart/2005/8/layout/hierarchy6"/>
    <dgm:cxn modelId="{CA679F8A-E62D-4812-855F-97EF8857A558}" type="presOf" srcId="{D6F0F338-751F-4C52-AA5C-EBC33713702D}" destId="{C21CF297-3AE1-4EE5-B5F5-74D335541F63}" srcOrd="0" destOrd="0" presId="urn:microsoft.com/office/officeart/2005/8/layout/hierarchy6"/>
    <dgm:cxn modelId="{BFD70277-E793-496D-A461-6DED7E90E07B}" type="presOf" srcId="{C754ED96-9F85-4FFA-BE48-A0A50B24F9F7}" destId="{FDC57EA5-316C-47F1-99C9-B32288EC4C31}" srcOrd="0" destOrd="0" presId="urn:microsoft.com/office/officeart/2005/8/layout/hierarchy6"/>
    <dgm:cxn modelId="{D3662936-B8A1-42A4-B7F2-F99151663FBD}" srcId="{8ADD66C4-D8AB-4EEF-8DD8-BEF8B866CD59}" destId="{1B8EA95C-AFAF-4566-89AF-9FDA98D0AA3D}" srcOrd="0" destOrd="0" parTransId="{0B68960C-D4E1-4F34-A478-63EDA0D1DAC4}" sibTransId="{617F555A-A784-45B1-B204-E174A9D89954}"/>
    <dgm:cxn modelId="{B6CC2DF6-AC26-47C8-B1E1-17F178B2931F}" srcId="{D6F0F338-751F-4C52-AA5C-EBC33713702D}" destId="{C754ED96-9F85-4FFA-BE48-A0A50B24F9F7}" srcOrd="2" destOrd="0" parTransId="{8EB72430-0A0C-4E02-A7EB-968D85780F70}" sibTransId="{4FF1B444-E462-44BA-8D46-EDB8A80B3E12}"/>
    <dgm:cxn modelId="{636C9734-6B80-4F11-95D3-9160F31B0551}" type="presOf" srcId="{8646C047-338A-48CC-B290-7F763E106DDF}" destId="{FD8D50A0-8239-47E9-A37C-8540B04902AC}" srcOrd="0" destOrd="0" presId="urn:microsoft.com/office/officeart/2005/8/layout/hierarchy6"/>
    <dgm:cxn modelId="{4F7E9C01-6F42-46BE-BC04-D553BAD37B10}" srcId="{84479916-2644-47CE-A6D1-61BAB4347E85}" destId="{851A4DF2-8751-4D28-AF44-392D477A67AC}" srcOrd="0" destOrd="0" parTransId="{C0BD971A-08CE-4179-8659-29F5BB5116BD}" sibTransId="{584502B0-E932-4708-B6AB-38AD6AA22911}"/>
    <dgm:cxn modelId="{4D77E2C3-37C6-45AF-B39A-A8D4C217D27A}" type="presParOf" srcId="{59F3E701-1A66-437B-8F94-B5E69C68BBCB}" destId="{D3F7EA75-42C9-4EAF-B287-3C744F1603CA}" srcOrd="0" destOrd="0" presId="urn:microsoft.com/office/officeart/2005/8/layout/hierarchy6"/>
    <dgm:cxn modelId="{6E0350BE-FF78-416D-B495-91D683816850}" type="presParOf" srcId="{D3F7EA75-42C9-4EAF-B287-3C744F1603CA}" destId="{CA18A99A-D725-42AC-8E79-87209C0FB684}" srcOrd="0" destOrd="0" presId="urn:microsoft.com/office/officeart/2005/8/layout/hierarchy6"/>
    <dgm:cxn modelId="{0EAD581A-D6B3-455D-9634-197505C8D32E}" type="presParOf" srcId="{CA18A99A-D725-42AC-8E79-87209C0FB684}" destId="{196CB035-ED2A-4965-83C0-9F9B62D67211}" srcOrd="0" destOrd="0" presId="urn:microsoft.com/office/officeart/2005/8/layout/hierarchy6"/>
    <dgm:cxn modelId="{51DE7F57-6A4A-4200-9D09-5372C69E2677}" type="presParOf" srcId="{196CB035-ED2A-4965-83C0-9F9B62D67211}" destId="{C3D26705-0F87-48CB-AAA0-CBDB7C198FA1}" srcOrd="0" destOrd="0" presId="urn:microsoft.com/office/officeart/2005/8/layout/hierarchy6"/>
    <dgm:cxn modelId="{223254B8-1DA1-4596-A6EE-F0494BF1FB9C}" type="presParOf" srcId="{196CB035-ED2A-4965-83C0-9F9B62D67211}" destId="{8E5124BB-3973-4115-A72F-074AF6836FEF}" srcOrd="1" destOrd="0" presId="urn:microsoft.com/office/officeart/2005/8/layout/hierarchy6"/>
    <dgm:cxn modelId="{9B6BF45A-9C51-4608-A84A-371F9C8E74FF}" type="presParOf" srcId="{8E5124BB-3973-4115-A72F-074AF6836FEF}" destId="{917E882D-BBE3-4A88-AA69-B38EB18D211D}" srcOrd="0" destOrd="0" presId="urn:microsoft.com/office/officeart/2005/8/layout/hierarchy6"/>
    <dgm:cxn modelId="{CC8003A4-1015-41A0-AD5D-8A5D2E4F1ED9}" type="presParOf" srcId="{8E5124BB-3973-4115-A72F-074AF6836FEF}" destId="{F69094E2-03D4-4705-9D36-9232034CA660}" srcOrd="1" destOrd="0" presId="urn:microsoft.com/office/officeart/2005/8/layout/hierarchy6"/>
    <dgm:cxn modelId="{663E8A55-CA90-47F0-88BB-6382669B6292}" type="presParOf" srcId="{F69094E2-03D4-4705-9D36-9232034CA660}" destId="{C21CF297-3AE1-4EE5-B5F5-74D335541F63}" srcOrd="0" destOrd="0" presId="urn:microsoft.com/office/officeart/2005/8/layout/hierarchy6"/>
    <dgm:cxn modelId="{E578AFF1-257B-42BC-89A5-37DC933ED8E5}" type="presParOf" srcId="{F69094E2-03D4-4705-9D36-9232034CA660}" destId="{A550F8C5-B734-4412-B956-AA1895D21DE4}" srcOrd="1" destOrd="0" presId="urn:microsoft.com/office/officeart/2005/8/layout/hierarchy6"/>
    <dgm:cxn modelId="{3C954A74-5616-42B3-9AB4-4DE881C5B37E}" type="presParOf" srcId="{A550F8C5-B734-4412-B956-AA1895D21DE4}" destId="{ED1D3B3E-E49A-4134-BEAD-0497222EC5DA}" srcOrd="0" destOrd="0" presId="urn:microsoft.com/office/officeart/2005/8/layout/hierarchy6"/>
    <dgm:cxn modelId="{A857DEEA-D687-49D0-94AF-E0F1C0DBF75B}" type="presParOf" srcId="{A550F8C5-B734-4412-B956-AA1895D21DE4}" destId="{F06AAEEA-2593-4FCF-81A6-24B7A5A04D6E}" srcOrd="1" destOrd="0" presId="urn:microsoft.com/office/officeart/2005/8/layout/hierarchy6"/>
    <dgm:cxn modelId="{A3DBAD29-1DFF-4B58-A77A-4AAEB652CA7E}" type="presParOf" srcId="{F06AAEEA-2593-4FCF-81A6-24B7A5A04D6E}" destId="{841ABA87-A47A-4615-BA31-B1ED0C76D64F}" srcOrd="0" destOrd="0" presId="urn:microsoft.com/office/officeart/2005/8/layout/hierarchy6"/>
    <dgm:cxn modelId="{8BB06D0D-9943-499A-9778-46791F56174A}" type="presParOf" srcId="{F06AAEEA-2593-4FCF-81A6-24B7A5A04D6E}" destId="{35837BD3-F57F-49E5-BD59-B06E92EAF695}" srcOrd="1" destOrd="0" presId="urn:microsoft.com/office/officeart/2005/8/layout/hierarchy6"/>
    <dgm:cxn modelId="{91E33E01-E714-4DB9-9313-E1F0FEB41130}" type="presParOf" srcId="{A550F8C5-B734-4412-B956-AA1895D21DE4}" destId="{BD3C315C-DB48-4E5E-8D5F-D38CC2B77057}" srcOrd="2" destOrd="0" presId="urn:microsoft.com/office/officeart/2005/8/layout/hierarchy6"/>
    <dgm:cxn modelId="{8FE01938-0FE8-4EE6-97C1-E1264C286CC3}" type="presParOf" srcId="{A550F8C5-B734-4412-B956-AA1895D21DE4}" destId="{9613A309-F3D8-443A-96D8-CB8BF8C43C15}" srcOrd="3" destOrd="0" presId="urn:microsoft.com/office/officeart/2005/8/layout/hierarchy6"/>
    <dgm:cxn modelId="{21AC8E2F-9A20-4EF7-9E3E-3B0BF856F027}" type="presParOf" srcId="{9613A309-F3D8-443A-96D8-CB8BF8C43C15}" destId="{FD8D50A0-8239-47E9-A37C-8540B04902AC}" srcOrd="0" destOrd="0" presId="urn:microsoft.com/office/officeart/2005/8/layout/hierarchy6"/>
    <dgm:cxn modelId="{EC1DC7AA-83DC-45F4-8CD5-2B9246A73761}" type="presParOf" srcId="{9613A309-F3D8-443A-96D8-CB8BF8C43C15}" destId="{31EF88B9-53EB-4D9C-8ACF-97AD52364B92}" srcOrd="1" destOrd="0" presId="urn:microsoft.com/office/officeart/2005/8/layout/hierarchy6"/>
    <dgm:cxn modelId="{9C8D9733-7CBE-4A0A-BBF9-37C123A5753C}" type="presParOf" srcId="{A550F8C5-B734-4412-B956-AA1895D21DE4}" destId="{4916A919-A5B9-442A-B6E3-3EA481A12CD3}" srcOrd="4" destOrd="0" presId="urn:microsoft.com/office/officeart/2005/8/layout/hierarchy6"/>
    <dgm:cxn modelId="{DD885C96-9777-4FA6-8EB7-4D79A151FCC7}" type="presParOf" srcId="{A550F8C5-B734-4412-B956-AA1895D21DE4}" destId="{FCF06473-BC39-4C9B-9A11-FA04F61E47F8}" srcOrd="5" destOrd="0" presId="urn:microsoft.com/office/officeart/2005/8/layout/hierarchy6"/>
    <dgm:cxn modelId="{FFEBB3AF-58B4-4C42-ABF4-A933151520CA}" type="presParOf" srcId="{FCF06473-BC39-4C9B-9A11-FA04F61E47F8}" destId="{FDC57EA5-316C-47F1-99C9-B32288EC4C31}" srcOrd="0" destOrd="0" presId="urn:microsoft.com/office/officeart/2005/8/layout/hierarchy6"/>
    <dgm:cxn modelId="{2C9EFCC9-19DA-43B7-BB10-D5C4006FF51C}" type="presParOf" srcId="{FCF06473-BC39-4C9B-9A11-FA04F61E47F8}" destId="{46387F9D-63D3-4E2E-B843-593D6FEB2CC0}" srcOrd="1" destOrd="0" presId="urn:microsoft.com/office/officeart/2005/8/layout/hierarchy6"/>
    <dgm:cxn modelId="{9FD426FA-BFD7-46D1-918B-59D3E5A62008}" type="presParOf" srcId="{A550F8C5-B734-4412-B956-AA1895D21DE4}" destId="{80F7C726-E2F2-4F1E-9EA1-BA1D83FC3E40}" srcOrd="6" destOrd="0" presId="urn:microsoft.com/office/officeart/2005/8/layout/hierarchy6"/>
    <dgm:cxn modelId="{4129BBF8-5C9D-4DBC-9333-401758EDCCFA}" type="presParOf" srcId="{A550F8C5-B734-4412-B956-AA1895D21DE4}" destId="{ABFE24A1-AB8D-4773-9776-16051741934F}" srcOrd="7" destOrd="0" presId="urn:microsoft.com/office/officeart/2005/8/layout/hierarchy6"/>
    <dgm:cxn modelId="{04084239-F60F-4439-B997-AE8E9CBE825D}" type="presParOf" srcId="{ABFE24A1-AB8D-4773-9776-16051741934F}" destId="{02F816A4-F67F-4DFF-8532-BFB8D583CFA0}" srcOrd="0" destOrd="0" presId="urn:microsoft.com/office/officeart/2005/8/layout/hierarchy6"/>
    <dgm:cxn modelId="{91BAAEDD-7D4B-4A92-8AB8-0B51CD89AB87}" type="presParOf" srcId="{ABFE24A1-AB8D-4773-9776-16051741934F}" destId="{088E2145-F43F-44BF-AD8E-458A557B2993}" srcOrd="1" destOrd="0" presId="urn:microsoft.com/office/officeart/2005/8/layout/hierarchy6"/>
    <dgm:cxn modelId="{C12099D4-7DA0-424A-B5A5-A8C31BE30AB2}" type="presParOf" srcId="{8E5124BB-3973-4115-A72F-074AF6836FEF}" destId="{D7071611-E31E-4BA8-9915-66EAD405BC7C}" srcOrd="2" destOrd="0" presId="urn:microsoft.com/office/officeart/2005/8/layout/hierarchy6"/>
    <dgm:cxn modelId="{2AF0AC9A-69CF-4E7E-8038-48F9E7756D5D}" type="presParOf" srcId="{8E5124BB-3973-4115-A72F-074AF6836FEF}" destId="{41E302D8-240B-4BC0-A2CA-E795D3DEF24A}" srcOrd="3" destOrd="0" presId="urn:microsoft.com/office/officeart/2005/8/layout/hierarchy6"/>
    <dgm:cxn modelId="{A9CA94AA-261A-4094-9EC1-18B66F6CB599}" type="presParOf" srcId="{41E302D8-240B-4BC0-A2CA-E795D3DEF24A}" destId="{55184E35-4681-4761-8D5E-31489BC4ECD5}" srcOrd="0" destOrd="0" presId="urn:microsoft.com/office/officeart/2005/8/layout/hierarchy6"/>
    <dgm:cxn modelId="{C316B485-A530-454A-BAD1-D39D1BB6CE7E}" type="presParOf" srcId="{41E302D8-240B-4BC0-A2CA-E795D3DEF24A}" destId="{AD29E532-AC50-452B-90A0-99035CA58F1C}" srcOrd="1" destOrd="0" presId="urn:microsoft.com/office/officeart/2005/8/layout/hierarchy6"/>
    <dgm:cxn modelId="{365C90D0-5E4F-4401-96DC-7DECE7341BFB}" type="presParOf" srcId="{AD29E532-AC50-452B-90A0-99035CA58F1C}" destId="{46B6527B-9C92-4838-A062-2629474E4965}" srcOrd="0" destOrd="0" presId="urn:microsoft.com/office/officeart/2005/8/layout/hierarchy6"/>
    <dgm:cxn modelId="{700ECFE3-3354-4394-8858-183603428D97}" type="presParOf" srcId="{AD29E532-AC50-452B-90A0-99035CA58F1C}" destId="{FAEDB0EA-4DB4-4DF2-9620-7B7C3ACC93FC}" srcOrd="1" destOrd="0" presId="urn:microsoft.com/office/officeart/2005/8/layout/hierarchy6"/>
    <dgm:cxn modelId="{7904036E-8745-4E7E-8A60-B30274F54732}" type="presParOf" srcId="{FAEDB0EA-4DB4-4DF2-9620-7B7C3ACC93FC}" destId="{9ACBBAAD-D956-487D-B9B6-32F05EE347CA}" srcOrd="0" destOrd="0" presId="urn:microsoft.com/office/officeart/2005/8/layout/hierarchy6"/>
    <dgm:cxn modelId="{A7939490-1800-42B1-9FB3-617D4634561B}" type="presParOf" srcId="{FAEDB0EA-4DB4-4DF2-9620-7B7C3ACC93FC}" destId="{11C92097-9568-4DBD-AA9F-EF9704C43C08}" srcOrd="1" destOrd="0" presId="urn:microsoft.com/office/officeart/2005/8/layout/hierarchy6"/>
    <dgm:cxn modelId="{940E61FE-4359-4A4E-984C-18CB8A2A40AA}" type="presParOf" srcId="{AD29E532-AC50-452B-90A0-99035CA58F1C}" destId="{B91DF366-6045-403E-8EE5-3E02977BBAB1}" srcOrd="2" destOrd="0" presId="urn:microsoft.com/office/officeart/2005/8/layout/hierarchy6"/>
    <dgm:cxn modelId="{FEA74485-8EA5-4441-A7E0-DD754FD079D6}" type="presParOf" srcId="{AD29E532-AC50-452B-90A0-99035CA58F1C}" destId="{64776454-EA01-4430-B870-4CC5A09204FB}" srcOrd="3" destOrd="0" presId="urn:microsoft.com/office/officeart/2005/8/layout/hierarchy6"/>
    <dgm:cxn modelId="{7A965A44-2D6D-4B4F-B209-6E0F868D0241}" type="presParOf" srcId="{64776454-EA01-4430-B870-4CC5A09204FB}" destId="{3F668AED-1874-4041-ADA9-DEF34023794A}" srcOrd="0" destOrd="0" presId="urn:microsoft.com/office/officeart/2005/8/layout/hierarchy6"/>
    <dgm:cxn modelId="{756C3A02-6769-4109-8FF2-8C717905F70F}" type="presParOf" srcId="{64776454-EA01-4430-B870-4CC5A09204FB}" destId="{A60C86EC-387C-4455-978A-F0B7E119030F}" srcOrd="1" destOrd="0" presId="urn:microsoft.com/office/officeart/2005/8/layout/hierarchy6"/>
    <dgm:cxn modelId="{5EFFCAEA-4291-43E7-8411-9EC517D5B83B}" type="presParOf" srcId="{59F3E701-1A66-437B-8F94-B5E69C68BBCB}" destId="{4836EFDA-6600-4558-98AF-6BA87B4FC38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562A8D-0FD0-4E01-BBFC-B81F1B9FDCB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6FF90E-5458-47BA-AAC3-F3CC62BD34E0}">
      <dgm:prSet phldrT="[Text]"/>
      <dgm:spPr/>
      <dgm:t>
        <a:bodyPr/>
        <a:lstStyle/>
        <a:p>
          <a:endParaRPr lang="ka-GE" b="1" dirty="0" smtClean="0"/>
        </a:p>
        <a:p>
          <a:r>
            <a:rPr lang="ka-GE" b="1" dirty="0" smtClean="0"/>
            <a:t>აკრედიტებული პროგრამის ფარგლებში გადამზადდა 5000 შრომის უსაფრთოების სპეციალისტი;</a:t>
          </a:r>
          <a:endParaRPr lang="en-US" dirty="0"/>
        </a:p>
      </dgm:t>
    </dgm:pt>
    <dgm:pt modelId="{3BED147B-9D7B-4E06-829B-EF2E1740B5BD}" type="parTrans" cxnId="{0B3E1739-2C54-472D-A12D-018CC321648B}">
      <dgm:prSet/>
      <dgm:spPr/>
      <dgm:t>
        <a:bodyPr/>
        <a:lstStyle/>
        <a:p>
          <a:endParaRPr lang="en-US"/>
        </a:p>
      </dgm:t>
    </dgm:pt>
    <dgm:pt modelId="{8C43BF65-F9A0-4F0A-AD89-69AE5201CD6C}" type="sibTrans" cxnId="{0B3E1739-2C54-472D-A12D-018CC321648B}">
      <dgm:prSet/>
      <dgm:spPr/>
      <dgm:t>
        <a:bodyPr/>
        <a:lstStyle/>
        <a:p>
          <a:endParaRPr lang="en-US"/>
        </a:p>
      </dgm:t>
    </dgm:pt>
    <dgm:pt modelId="{FD2B171F-A21E-494C-985F-AFF4E906A3F9}">
      <dgm:prSet/>
      <dgm:spPr/>
      <dgm:t>
        <a:bodyPr/>
        <a:lstStyle/>
        <a:p>
          <a:endParaRPr lang="ka-GE" b="1" dirty="0" smtClean="0"/>
        </a:p>
        <a:p>
          <a:r>
            <a:rPr lang="ka-GE" b="1" dirty="0" smtClean="0"/>
            <a:t>დამტკიცდა 14 ნორმატიული აქტი, რომელთაგან ძალაშია 10;</a:t>
          </a:r>
        </a:p>
      </dgm:t>
    </dgm:pt>
    <dgm:pt modelId="{7BB77E09-0E01-4F60-95AB-0F66002F18F3}" type="parTrans" cxnId="{AB04B792-04F7-4A38-9F92-C1FA30036A17}">
      <dgm:prSet/>
      <dgm:spPr/>
      <dgm:t>
        <a:bodyPr/>
        <a:lstStyle/>
        <a:p>
          <a:endParaRPr lang="en-US"/>
        </a:p>
      </dgm:t>
    </dgm:pt>
    <dgm:pt modelId="{C5E2B9DB-BEA1-4658-9894-298A971EE87E}" type="sibTrans" cxnId="{AB04B792-04F7-4A38-9F92-C1FA30036A17}">
      <dgm:prSet/>
      <dgm:spPr/>
      <dgm:t>
        <a:bodyPr/>
        <a:lstStyle/>
        <a:p>
          <a:endParaRPr lang="en-US"/>
        </a:p>
      </dgm:t>
    </dgm:pt>
    <dgm:pt modelId="{229F3426-78E6-4628-B8AD-DFBA0F17B5BF}">
      <dgm:prSet/>
      <dgm:spPr/>
      <dgm:t>
        <a:bodyPr/>
        <a:lstStyle/>
        <a:p>
          <a:endParaRPr lang="ka-GE" b="1" dirty="0" smtClean="0"/>
        </a:p>
        <a:p>
          <a:r>
            <a:rPr lang="ka-GE" b="1" dirty="0" smtClean="0"/>
            <a:t>შემუშავდა 30 სექტორული რეკომენდაცია, რომელთაგან დამტკიცებულია 1 ზოგადი და 25 სექტორული რეკომენდაცია;</a:t>
          </a:r>
        </a:p>
      </dgm:t>
    </dgm:pt>
    <dgm:pt modelId="{3E0930E3-DD85-4F13-A884-F3E862741579}" type="parTrans" cxnId="{F4121AE1-9761-477D-A318-18D36F4E306D}">
      <dgm:prSet/>
      <dgm:spPr/>
      <dgm:t>
        <a:bodyPr/>
        <a:lstStyle/>
        <a:p>
          <a:endParaRPr lang="en-US"/>
        </a:p>
      </dgm:t>
    </dgm:pt>
    <dgm:pt modelId="{35091EEA-8088-42E6-B54B-32AC4038CD1B}" type="sibTrans" cxnId="{F4121AE1-9761-477D-A318-18D36F4E306D}">
      <dgm:prSet/>
      <dgm:spPr/>
      <dgm:t>
        <a:bodyPr/>
        <a:lstStyle/>
        <a:p>
          <a:endParaRPr lang="en-US"/>
        </a:p>
      </dgm:t>
    </dgm:pt>
    <dgm:pt modelId="{2D19107B-F65B-4F48-890B-D37CF0E30023}">
      <dgm:prSet/>
      <dgm:spPr/>
      <dgm:t>
        <a:bodyPr/>
        <a:lstStyle/>
        <a:p>
          <a:endParaRPr lang="ka-GE" b="1" dirty="0" smtClean="0"/>
        </a:p>
        <a:p>
          <a:r>
            <a:rPr lang="ka-GE" b="1" dirty="0" smtClean="0"/>
            <a:t>ცნობიერების ამაღლების მიმართულებით შემუშავებული ელექტრონული კითხვარის საშუალებით შეგროვდა 800 პასუხი შრომის უსაფრთხოების მიმართულებით ღონისძიებების სწორად დაგეგმვისა მიზნით;</a:t>
          </a:r>
        </a:p>
      </dgm:t>
    </dgm:pt>
    <dgm:pt modelId="{0AEE9020-03F6-4C2C-9555-F20248C6D99A}" type="parTrans" cxnId="{0CA0CCB8-6288-4552-ABFF-5C5415BAD7A8}">
      <dgm:prSet/>
      <dgm:spPr/>
      <dgm:t>
        <a:bodyPr/>
        <a:lstStyle/>
        <a:p>
          <a:endParaRPr lang="en-US"/>
        </a:p>
      </dgm:t>
    </dgm:pt>
    <dgm:pt modelId="{3EBF7B77-A5B2-47C9-8BBB-E3588B79A4D6}" type="sibTrans" cxnId="{0CA0CCB8-6288-4552-ABFF-5C5415BAD7A8}">
      <dgm:prSet/>
      <dgm:spPr/>
      <dgm:t>
        <a:bodyPr/>
        <a:lstStyle/>
        <a:p>
          <a:endParaRPr lang="en-US"/>
        </a:p>
      </dgm:t>
    </dgm:pt>
    <dgm:pt modelId="{27B6F24E-D931-4C58-84D0-CA32AAFE567A}">
      <dgm:prSet/>
      <dgm:spPr/>
      <dgm:t>
        <a:bodyPr/>
        <a:lstStyle/>
        <a:p>
          <a:r>
            <a:rPr lang="ka-GE" b="1" dirty="0" smtClean="0"/>
            <a:t>სამუშაო ადგილებზე </a:t>
          </a:r>
          <a:r>
            <a:rPr lang="en-US" b="1" dirty="0" smtClean="0"/>
            <a:t>COVID-</a:t>
          </a:r>
          <a:r>
            <a:rPr lang="ru-RU" b="1" dirty="0" smtClean="0"/>
            <a:t>19-</a:t>
          </a:r>
          <a:r>
            <a:rPr lang="ka-GE" b="1" dirty="0" smtClean="0"/>
            <a:t>ის გავრცელების პრევენციის მიზნით:</a:t>
          </a:r>
        </a:p>
      </dgm:t>
    </dgm:pt>
    <dgm:pt modelId="{4B2B788F-84ED-4FC9-AACF-2034CA1F26C2}" type="parTrans" cxnId="{103454D3-A9AB-4AF5-9FE2-F45B2F53E66B}">
      <dgm:prSet/>
      <dgm:spPr/>
      <dgm:t>
        <a:bodyPr/>
        <a:lstStyle/>
        <a:p>
          <a:endParaRPr lang="en-US"/>
        </a:p>
      </dgm:t>
    </dgm:pt>
    <dgm:pt modelId="{16066938-4AAD-4DAF-B1BB-6B1639C8CF38}" type="sibTrans" cxnId="{103454D3-A9AB-4AF5-9FE2-F45B2F53E66B}">
      <dgm:prSet/>
      <dgm:spPr/>
      <dgm:t>
        <a:bodyPr/>
        <a:lstStyle/>
        <a:p>
          <a:endParaRPr lang="en-US"/>
        </a:p>
      </dgm:t>
    </dgm:pt>
    <dgm:pt modelId="{31B3B492-EE10-4E1D-8913-DD9238E132E7}">
      <dgm:prSet/>
      <dgm:spPr/>
      <dgm:t>
        <a:bodyPr/>
        <a:lstStyle/>
        <a:p>
          <a:r>
            <a:rPr lang="ka-GE" b="1" dirty="0" smtClean="0"/>
            <a:t>შეიქმნა ელექტრონული სისტემა ეკონომიკური საქმიანობის ეფექტური/მობილური  მონიტორინგის მიზნით;</a:t>
          </a:r>
        </a:p>
      </dgm:t>
    </dgm:pt>
    <dgm:pt modelId="{789E3D64-0338-4444-AE82-7E7B77EFB838}" type="parTrans" cxnId="{899FC73C-182B-4218-B723-3FEDBE6041F1}">
      <dgm:prSet/>
      <dgm:spPr/>
      <dgm:t>
        <a:bodyPr/>
        <a:lstStyle/>
        <a:p>
          <a:endParaRPr lang="en-US"/>
        </a:p>
      </dgm:t>
    </dgm:pt>
    <dgm:pt modelId="{B04B1718-F612-48B6-A3C6-4BD269F1DF64}" type="sibTrans" cxnId="{899FC73C-182B-4218-B723-3FEDBE6041F1}">
      <dgm:prSet/>
      <dgm:spPr/>
      <dgm:t>
        <a:bodyPr/>
        <a:lstStyle/>
        <a:p>
          <a:endParaRPr lang="en-US"/>
        </a:p>
      </dgm:t>
    </dgm:pt>
    <dgm:pt modelId="{F96E6B0A-6FBF-45D3-B421-C594784C549E}">
      <dgm:prSet/>
      <dgm:spPr/>
      <dgm:t>
        <a:bodyPr/>
        <a:lstStyle/>
        <a:p>
          <a:r>
            <a:rPr lang="ka-GE" b="1" dirty="0" smtClean="0"/>
            <a:t>მომზადდა ელექტრონულ სისტემაში რეგისტრაციის ინსტრუქცია;</a:t>
          </a:r>
        </a:p>
      </dgm:t>
    </dgm:pt>
    <dgm:pt modelId="{B3F3F244-0CFF-4028-AF76-03C0F359DF30}" type="parTrans" cxnId="{7973DA73-B2DE-4942-81CA-1E8A9388AD38}">
      <dgm:prSet/>
      <dgm:spPr/>
      <dgm:t>
        <a:bodyPr/>
        <a:lstStyle/>
        <a:p>
          <a:endParaRPr lang="en-US"/>
        </a:p>
      </dgm:t>
    </dgm:pt>
    <dgm:pt modelId="{D2C01380-FA0A-4605-8534-3D3B8A6C6427}" type="sibTrans" cxnId="{7973DA73-B2DE-4942-81CA-1E8A9388AD38}">
      <dgm:prSet/>
      <dgm:spPr/>
      <dgm:t>
        <a:bodyPr/>
        <a:lstStyle/>
        <a:p>
          <a:endParaRPr lang="en-US"/>
        </a:p>
      </dgm:t>
    </dgm:pt>
    <dgm:pt modelId="{8CD645BA-D845-4C79-823B-F23E51C3FA40}">
      <dgm:prSet/>
      <dgm:spPr/>
      <dgm:t>
        <a:bodyPr/>
        <a:lstStyle/>
        <a:p>
          <a:r>
            <a:rPr lang="ka-GE" b="1" dirty="0" smtClean="0"/>
            <a:t>საქართველოს მასშტაბით მობილიზდა 6 ზედამხედველი 567 მონიტორინგის ჯგუფი, რომელთა საქმიანობის კოორდინაციას ახდენს შრომის პირობების ინსპექტირების დეპარტამენტი;</a:t>
          </a:r>
        </a:p>
      </dgm:t>
    </dgm:pt>
    <dgm:pt modelId="{131F6675-4D4B-4BB0-99EA-248F270A46B9}" type="parTrans" cxnId="{13E2147D-CDD6-44F5-8E47-A288DF7E3D25}">
      <dgm:prSet/>
      <dgm:spPr/>
      <dgm:t>
        <a:bodyPr/>
        <a:lstStyle/>
        <a:p>
          <a:endParaRPr lang="en-US"/>
        </a:p>
      </dgm:t>
    </dgm:pt>
    <dgm:pt modelId="{12DC6CD5-ED54-4054-9811-EB50D73EF4A1}" type="sibTrans" cxnId="{13E2147D-CDD6-44F5-8E47-A288DF7E3D25}">
      <dgm:prSet/>
      <dgm:spPr/>
      <dgm:t>
        <a:bodyPr/>
        <a:lstStyle/>
        <a:p>
          <a:endParaRPr lang="en-US"/>
        </a:p>
      </dgm:t>
    </dgm:pt>
    <dgm:pt modelId="{6EA245BD-A54D-44B4-A828-9712148D7DB3}">
      <dgm:prSet/>
      <dgm:spPr/>
      <dgm:t>
        <a:bodyPr/>
        <a:lstStyle/>
        <a:p>
          <a:r>
            <a:rPr lang="ka-GE" b="1" dirty="0" smtClean="0"/>
            <a:t>დეპარტამეტნის მიერ რეგიონულ დონეზე მონიტორინგის ჯგუფები გადამზადდნენ პრაქტიკული მიმართულებით;</a:t>
          </a:r>
        </a:p>
      </dgm:t>
    </dgm:pt>
    <dgm:pt modelId="{5ACFF5A7-C5D3-4E40-B9FB-6345C09E4A85}" type="parTrans" cxnId="{ECDEE382-A45F-41F6-97EF-3C8120D55F9A}">
      <dgm:prSet/>
      <dgm:spPr/>
      <dgm:t>
        <a:bodyPr/>
        <a:lstStyle/>
        <a:p>
          <a:endParaRPr lang="en-US"/>
        </a:p>
      </dgm:t>
    </dgm:pt>
    <dgm:pt modelId="{CB61C97E-3F07-41FE-87E0-31BB7E6214EA}" type="sibTrans" cxnId="{ECDEE382-A45F-41F6-97EF-3C8120D55F9A}">
      <dgm:prSet/>
      <dgm:spPr/>
      <dgm:t>
        <a:bodyPr/>
        <a:lstStyle/>
        <a:p>
          <a:endParaRPr lang="en-US"/>
        </a:p>
      </dgm:t>
    </dgm:pt>
    <dgm:pt modelId="{E29374C4-FCE4-4900-907D-D7CC59F4B1F3}">
      <dgm:prSet/>
      <dgm:spPr/>
      <dgm:t>
        <a:bodyPr/>
        <a:lstStyle/>
        <a:p>
          <a:r>
            <a:rPr lang="ka-GE" b="1" dirty="0" smtClean="0"/>
            <a:t>ზედამხედველობის განმახორციელებელი პირებისათვის მომზადდა ინსპექტირების კითხვარის შევსების სახელმძღვანელო;</a:t>
          </a:r>
        </a:p>
      </dgm:t>
    </dgm:pt>
    <dgm:pt modelId="{15005685-CA80-4E40-AF2E-091478D80D8B}" type="parTrans" cxnId="{DA08B607-6294-4D09-8AEF-5D9093B6B6A3}">
      <dgm:prSet/>
      <dgm:spPr/>
      <dgm:t>
        <a:bodyPr/>
        <a:lstStyle/>
        <a:p>
          <a:endParaRPr lang="en-US"/>
        </a:p>
      </dgm:t>
    </dgm:pt>
    <dgm:pt modelId="{13751CF3-3D5B-4553-B6C0-C00DC4C4AC36}" type="sibTrans" cxnId="{DA08B607-6294-4D09-8AEF-5D9093B6B6A3}">
      <dgm:prSet/>
      <dgm:spPr/>
      <dgm:t>
        <a:bodyPr/>
        <a:lstStyle/>
        <a:p>
          <a:endParaRPr lang="en-US"/>
        </a:p>
      </dgm:t>
    </dgm:pt>
    <dgm:pt modelId="{DA70689F-0891-4A9D-A45D-93191B1C66EE}">
      <dgm:prSet/>
      <dgm:spPr/>
      <dgm:t>
        <a:bodyPr/>
        <a:lstStyle/>
        <a:p>
          <a:r>
            <a:rPr lang="ka-GE" b="1" dirty="0" smtClean="0"/>
            <a:t>ცნობიერების ამაღლების მიმართულებით 14 სექტორული ასოციაციის 600-მდე წარმომადგენელთან განხორციელდა სამუშაო შეხვედრა;</a:t>
          </a:r>
        </a:p>
      </dgm:t>
    </dgm:pt>
    <dgm:pt modelId="{AB319A43-1609-4186-930E-12B4B242864B}" type="parTrans" cxnId="{2B941700-CD11-4857-B76D-C0D250A049C0}">
      <dgm:prSet/>
      <dgm:spPr/>
      <dgm:t>
        <a:bodyPr/>
        <a:lstStyle/>
        <a:p>
          <a:endParaRPr lang="en-US"/>
        </a:p>
      </dgm:t>
    </dgm:pt>
    <dgm:pt modelId="{E428D812-93C9-4BF4-87A7-EA35C179E79D}" type="sibTrans" cxnId="{2B941700-CD11-4857-B76D-C0D250A049C0}">
      <dgm:prSet/>
      <dgm:spPr/>
      <dgm:t>
        <a:bodyPr/>
        <a:lstStyle/>
        <a:p>
          <a:endParaRPr lang="en-US"/>
        </a:p>
      </dgm:t>
    </dgm:pt>
    <dgm:pt modelId="{A18E96CD-F420-46A1-B7B4-3A03111F6EC8}" type="pres">
      <dgm:prSet presAssocID="{06562A8D-0FD0-4E01-BBFC-B81F1B9FDCB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1B78B78-3FC2-48E4-8989-1264835A53B5}" type="pres">
      <dgm:prSet presAssocID="{086FF90E-5458-47BA-AAC3-F3CC62BD34E0}" presName="thickLine" presStyleLbl="alignNode1" presStyleIdx="0" presStyleCnt="5"/>
      <dgm:spPr/>
    </dgm:pt>
    <dgm:pt modelId="{5B0F7C88-0826-4515-A707-2226114FC870}" type="pres">
      <dgm:prSet presAssocID="{086FF90E-5458-47BA-AAC3-F3CC62BD34E0}" presName="horz1" presStyleCnt="0"/>
      <dgm:spPr/>
    </dgm:pt>
    <dgm:pt modelId="{BB09CA52-EBCC-4A94-86E6-9AC850AFA145}" type="pres">
      <dgm:prSet presAssocID="{086FF90E-5458-47BA-AAC3-F3CC62BD34E0}" presName="tx1" presStyleLbl="revTx" presStyleIdx="0" presStyleCnt="11" custScaleX="500000"/>
      <dgm:spPr/>
      <dgm:t>
        <a:bodyPr/>
        <a:lstStyle/>
        <a:p>
          <a:endParaRPr lang="en-US"/>
        </a:p>
      </dgm:t>
    </dgm:pt>
    <dgm:pt modelId="{8FB3A77B-DB24-4284-8533-34CA0F5AE7CD}" type="pres">
      <dgm:prSet presAssocID="{086FF90E-5458-47BA-AAC3-F3CC62BD34E0}" presName="vert1" presStyleCnt="0"/>
      <dgm:spPr/>
    </dgm:pt>
    <dgm:pt modelId="{E8AEAC91-0413-404A-9F9C-5E8DE827DB70}" type="pres">
      <dgm:prSet presAssocID="{FD2B171F-A21E-494C-985F-AFF4E906A3F9}" presName="thickLine" presStyleLbl="alignNode1" presStyleIdx="1" presStyleCnt="5"/>
      <dgm:spPr/>
    </dgm:pt>
    <dgm:pt modelId="{7CE9BFFE-F925-4D60-ABEC-62FD779E0A64}" type="pres">
      <dgm:prSet presAssocID="{FD2B171F-A21E-494C-985F-AFF4E906A3F9}" presName="horz1" presStyleCnt="0"/>
      <dgm:spPr/>
    </dgm:pt>
    <dgm:pt modelId="{A5B7EDD9-AC3B-4133-8059-EE01B1B60874}" type="pres">
      <dgm:prSet presAssocID="{FD2B171F-A21E-494C-985F-AFF4E906A3F9}" presName="tx1" presStyleLbl="revTx" presStyleIdx="1" presStyleCnt="11" custScaleX="500000"/>
      <dgm:spPr/>
      <dgm:t>
        <a:bodyPr/>
        <a:lstStyle/>
        <a:p>
          <a:endParaRPr lang="en-US"/>
        </a:p>
      </dgm:t>
    </dgm:pt>
    <dgm:pt modelId="{43BCFB1A-6139-40BA-94B3-CC455248F23C}" type="pres">
      <dgm:prSet presAssocID="{FD2B171F-A21E-494C-985F-AFF4E906A3F9}" presName="vert1" presStyleCnt="0"/>
      <dgm:spPr/>
    </dgm:pt>
    <dgm:pt modelId="{5AEE8BE3-D726-40B8-83E4-F8604D2148C9}" type="pres">
      <dgm:prSet presAssocID="{229F3426-78E6-4628-B8AD-DFBA0F17B5BF}" presName="thickLine" presStyleLbl="alignNode1" presStyleIdx="2" presStyleCnt="5"/>
      <dgm:spPr/>
    </dgm:pt>
    <dgm:pt modelId="{56737F9A-C9E8-42E2-A37A-7C5EF772F87B}" type="pres">
      <dgm:prSet presAssocID="{229F3426-78E6-4628-B8AD-DFBA0F17B5BF}" presName="horz1" presStyleCnt="0"/>
      <dgm:spPr/>
    </dgm:pt>
    <dgm:pt modelId="{36946383-067B-4DD1-9358-3EEC2DF676D3}" type="pres">
      <dgm:prSet presAssocID="{229F3426-78E6-4628-B8AD-DFBA0F17B5BF}" presName="tx1" presStyleLbl="revTx" presStyleIdx="2" presStyleCnt="11" custScaleX="500000"/>
      <dgm:spPr/>
      <dgm:t>
        <a:bodyPr/>
        <a:lstStyle/>
        <a:p>
          <a:endParaRPr lang="en-US"/>
        </a:p>
      </dgm:t>
    </dgm:pt>
    <dgm:pt modelId="{5D7C559B-52A4-46FB-95F4-2452E860AF09}" type="pres">
      <dgm:prSet presAssocID="{229F3426-78E6-4628-B8AD-DFBA0F17B5BF}" presName="vert1" presStyleCnt="0"/>
      <dgm:spPr/>
    </dgm:pt>
    <dgm:pt modelId="{0B48B7A8-C602-4B9D-950F-515B7C55E3A0}" type="pres">
      <dgm:prSet presAssocID="{2D19107B-F65B-4F48-890B-D37CF0E30023}" presName="thickLine" presStyleLbl="alignNode1" presStyleIdx="3" presStyleCnt="5"/>
      <dgm:spPr/>
    </dgm:pt>
    <dgm:pt modelId="{896905E3-0AD6-4965-80E9-0DEF15EE6DE3}" type="pres">
      <dgm:prSet presAssocID="{2D19107B-F65B-4F48-890B-D37CF0E30023}" presName="horz1" presStyleCnt="0"/>
      <dgm:spPr/>
    </dgm:pt>
    <dgm:pt modelId="{BFF6C645-F228-489E-886A-D95CE4C9400F}" type="pres">
      <dgm:prSet presAssocID="{2D19107B-F65B-4F48-890B-D37CF0E30023}" presName="tx1" presStyleLbl="revTx" presStyleIdx="3" presStyleCnt="11" custScaleX="500000"/>
      <dgm:spPr/>
      <dgm:t>
        <a:bodyPr/>
        <a:lstStyle/>
        <a:p>
          <a:endParaRPr lang="en-US"/>
        </a:p>
      </dgm:t>
    </dgm:pt>
    <dgm:pt modelId="{93E0AB94-53A5-4636-A062-551E2FD6D497}" type="pres">
      <dgm:prSet presAssocID="{2D19107B-F65B-4F48-890B-D37CF0E30023}" presName="vert1" presStyleCnt="0"/>
      <dgm:spPr/>
    </dgm:pt>
    <dgm:pt modelId="{2ED8FA1D-F654-4F8D-8747-21DD9D132B97}" type="pres">
      <dgm:prSet presAssocID="{27B6F24E-D931-4C58-84D0-CA32AAFE567A}" presName="thickLine" presStyleLbl="alignNode1" presStyleIdx="4" presStyleCnt="5"/>
      <dgm:spPr/>
    </dgm:pt>
    <dgm:pt modelId="{958BF27B-0F6A-42E5-BB08-2DAB13DE6DA9}" type="pres">
      <dgm:prSet presAssocID="{27B6F24E-D931-4C58-84D0-CA32AAFE567A}" presName="horz1" presStyleCnt="0"/>
      <dgm:spPr/>
    </dgm:pt>
    <dgm:pt modelId="{5436FC15-D3AE-4568-9677-C6B3F4D1FAC8}" type="pres">
      <dgm:prSet presAssocID="{27B6F24E-D931-4C58-84D0-CA32AAFE567A}" presName="tx1" presStyleLbl="revTx" presStyleIdx="4" presStyleCnt="11"/>
      <dgm:spPr/>
      <dgm:t>
        <a:bodyPr/>
        <a:lstStyle/>
        <a:p>
          <a:endParaRPr lang="en-US"/>
        </a:p>
      </dgm:t>
    </dgm:pt>
    <dgm:pt modelId="{41248EE4-F5E3-4CF6-B8F5-7E78F987B0B6}" type="pres">
      <dgm:prSet presAssocID="{27B6F24E-D931-4C58-84D0-CA32AAFE567A}" presName="vert1" presStyleCnt="0"/>
      <dgm:spPr/>
    </dgm:pt>
    <dgm:pt modelId="{49F029F1-0555-4A86-BCD0-2C6F6A7FB4B8}" type="pres">
      <dgm:prSet presAssocID="{31B3B492-EE10-4E1D-8913-DD9238E132E7}" presName="vertSpace2a" presStyleCnt="0"/>
      <dgm:spPr/>
    </dgm:pt>
    <dgm:pt modelId="{2058EF0C-F2BE-4B63-BEC3-8014EE78B7DE}" type="pres">
      <dgm:prSet presAssocID="{31B3B492-EE10-4E1D-8913-DD9238E132E7}" presName="horz2" presStyleCnt="0"/>
      <dgm:spPr/>
    </dgm:pt>
    <dgm:pt modelId="{20722B01-C98F-4878-A97E-816D65DB005D}" type="pres">
      <dgm:prSet presAssocID="{31B3B492-EE10-4E1D-8913-DD9238E132E7}" presName="horzSpace2" presStyleCnt="0"/>
      <dgm:spPr/>
    </dgm:pt>
    <dgm:pt modelId="{EDA92554-0598-4508-9B26-863B1C8201F0}" type="pres">
      <dgm:prSet presAssocID="{31B3B492-EE10-4E1D-8913-DD9238E132E7}" presName="tx2" presStyleLbl="revTx" presStyleIdx="5" presStyleCnt="11"/>
      <dgm:spPr/>
      <dgm:t>
        <a:bodyPr/>
        <a:lstStyle/>
        <a:p>
          <a:endParaRPr lang="en-US"/>
        </a:p>
      </dgm:t>
    </dgm:pt>
    <dgm:pt modelId="{E70843D3-84D8-4537-B24A-3C4F066FC355}" type="pres">
      <dgm:prSet presAssocID="{31B3B492-EE10-4E1D-8913-DD9238E132E7}" presName="vert2" presStyleCnt="0"/>
      <dgm:spPr/>
    </dgm:pt>
    <dgm:pt modelId="{F0E85BA7-7803-43C9-91A8-6BE4DECBA3C1}" type="pres">
      <dgm:prSet presAssocID="{31B3B492-EE10-4E1D-8913-DD9238E132E7}" presName="thinLine2b" presStyleLbl="callout" presStyleIdx="0" presStyleCnt="6"/>
      <dgm:spPr/>
    </dgm:pt>
    <dgm:pt modelId="{CAFC3739-6D0C-4794-AD38-8D6E7244EF32}" type="pres">
      <dgm:prSet presAssocID="{31B3B492-EE10-4E1D-8913-DD9238E132E7}" presName="vertSpace2b" presStyleCnt="0"/>
      <dgm:spPr/>
    </dgm:pt>
    <dgm:pt modelId="{85A53DCF-01A5-4736-A0A2-210207238F15}" type="pres">
      <dgm:prSet presAssocID="{F96E6B0A-6FBF-45D3-B421-C594784C549E}" presName="horz2" presStyleCnt="0"/>
      <dgm:spPr/>
    </dgm:pt>
    <dgm:pt modelId="{4DB974B1-E077-412E-B9BC-C94FA81E55B7}" type="pres">
      <dgm:prSet presAssocID="{F96E6B0A-6FBF-45D3-B421-C594784C549E}" presName="horzSpace2" presStyleCnt="0"/>
      <dgm:spPr/>
    </dgm:pt>
    <dgm:pt modelId="{03131304-3EB0-40A6-86E0-ED07FB41432F}" type="pres">
      <dgm:prSet presAssocID="{F96E6B0A-6FBF-45D3-B421-C594784C549E}" presName="tx2" presStyleLbl="revTx" presStyleIdx="6" presStyleCnt="11"/>
      <dgm:spPr/>
      <dgm:t>
        <a:bodyPr/>
        <a:lstStyle/>
        <a:p>
          <a:endParaRPr lang="en-US"/>
        </a:p>
      </dgm:t>
    </dgm:pt>
    <dgm:pt modelId="{1E0DC27A-421A-48F1-95D4-04A5F2E22CF2}" type="pres">
      <dgm:prSet presAssocID="{F96E6B0A-6FBF-45D3-B421-C594784C549E}" presName="vert2" presStyleCnt="0"/>
      <dgm:spPr/>
    </dgm:pt>
    <dgm:pt modelId="{D60936A2-F431-4FBC-BE7D-30C4C3AD1924}" type="pres">
      <dgm:prSet presAssocID="{F96E6B0A-6FBF-45D3-B421-C594784C549E}" presName="thinLine2b" presStyleLbl="callout" presStyleIdx="1" presStyleCnt="6"/>
      <dgm:spPr/>
    </dgm:pt>
    <dgm:pt modelId="{E4988A30-1224-4819-9F6C-AA6B48C08E9E}" type="pres">
      <dgm:prSet presAssocID="{F96E6B0A-6FBF-45D3-B421-C594784C549E}" presName="vertSpace2b" presStyleCnt="0"/>
      <dgm:spPr/>
    </dgm:pt>
    <dgm:pt modelId="{0E4999EE-CD3B-4479-BA2F-B5E2CA0989B0}" type="pres">
      <dgm:prSet presAssocID="{8CD645BA-D845-4C79-823B-F23E51C3FA40}" presName="horz2" presStyleCnt="0"/>
      <dgm:spPr/>
    </dgm:pt>
    <dgm:pt modelId="{CC01FB88-D5E0-4FB5-BC7F-5756D50DF720}" type="pres">
      <dgm:prSet presAssocID="{8CD645BA-D845-4C79-823B-F23E51C3FA40}" presName="horzSpace2" presStyleCnt="0"/>
      <dgm:spPr/>
    </dgm:pt>
    <dgm:pt modelId="{DDFFDD6C-310B-4928-91B0-0C9470530860}" type="pres">
      <dgm:prSet presAssocID="{8CD645BA-D845-4C79-823B-F23E51C3FA40}" presName="tx2" presStyleLbl="revTx" presStyleIdx="7" presStyleCnt="11"/>
      <dgm:spPr/>
      <dgm:t>
        <a:bodyPr/>
        <a:lstStyle/>
        <a:p>
          <a:endParaRPr lang="en-US"/>
        </a:p>
      </dgm:t>
    </dgm:pt>
    <dgm:pt modelId="{4F03CFC8-6B9F-4A7C-B3AF-D9D6F04B76D4}" type="pres">
      <dgm:prSet presAssocID="{8CD645BA-D845-4C79-823B-F23E51C3FA40}" presName="vert2" presStyleCnt="0"/>
      <dgm:spPr/>
    </dgm:pt>
    <dgm:pt modelId="{CCDFB544-5884-43D8-B8DF-D41BC08B77D7}" type="pres">
      <dgm:prSet presAssocID="{8CD645BA-D845-4C79-823B-F23E51C3FA40}" presName="thinLine2b" presStyleLbl="callout" presStyleIdx="2" presStyleCnt="6"/>
      <dgm:spPr/>
    </dgm:pt>
    <dgm:pt modelId="{0BA80A02-15B6-462E-8B15-EE1AD236217A}" type="pres">
      <dgm:prSet presAssocID="{8CD645BA-D845-4C79-823B-F23E51C3FA40}" presName="vertSpace2b" presStyleCnt="0"/>
      <dgm:spPr/>
    </dgm:pt>
    <dgm:pt modelId="{7B690C40-6860-485D-9DA2-08DB96AFD62F}" type="pres">
      <dgm:prSet presAssocID="{6EA245BD-A54D-44B4-A828-9712148D7DB3}" presName="horz2" presStyleCnt="0"/>
      <dgm:spPr/>
    </dgm:pt>
    <dgm:pt modelId="{FA989AE9-E121-456F-8230-F43E8788EBCF}" type="pres">
      <dgm:prSet presAssocID="{6EA245BD-A54D-44B4-A828-9712148D7DB3}" presName="horzSpace2" presStyleCnt="0"/>
      <dgm:spPr/>
    </dgm:pt>
    <dgm:pt modelId="{7D3C8164-FFB8-409B-BFC5-9E3FE9AC6537}" type="pres">
      <dgm:prSet presAssocID="{6EA245BD-A54D-44B4-A828-9712148D7DB3}" presName="tx2" presStyleLbl="revTx" presStyleIdx="8" presStyleCnt="11"/>
      <dgm:spPr/>
      <dgm:t>
        <a:bodyPr/>
        <a:lstStyle/>
        <a:p>
          <a:endParaRPr lang="en-US"/>
        </a:p>
      </dgm:t>
    </dgm:pt>
    <dgm:pt modelId="{B01789D2-40B4-4883-B526-B16E2E7A4FA5}" type="pres">
      <dgm:prSet presAssocID="{6EA245BD-A54D-44B4-A828-9712148D7DB3}" presName="vert2" presStyleCnt="0"/>
      <dgm:spPr/>
    </dgm:pt>
    <dgm:pt modelId="{0C911963-891B-4D13-8783-B6956953414B}" type="pres">
      <dgm:prSet presAssocID="{6EA245BD-A54D-44B4-A828-9712148D7DB3}" presName="thinLine2b" presStyleLbl="callout" presStyleIdx="3" presStyleCnt="6"/>
      <dgm:spPr/>
    </dgm:pt>
    <dgm:pt modelId="{5EF5671C-F283-4B2A-B829-09E1C0D507E2}" type="pres">
      <dgm:prSet presAssocID="{6EA245BD-A54D-44B4-A828-9712148D7DB3}" presName="vertSpace2b" presStyleCnt="0"/>
      <dgm:spPr/>
    </dgm:pt>
    <dgm:pt modelId="{96B99788-BDF7-4AA5-A53E-455D3568929D}" type="pres">
      <dgm:prSet presAssocID="{E29374C4-FCE4-4900-907D-D7CC59F4B1F3}" presName="horz2" presStyleCnt="0"/>
      <dgm:spPr/>
    </dgm:pt>
    <dgm:pt modelId="{4075ECC2-88D5-45CB-BDC0-8970D5FEBBFB}" type="pres">
      <dgm:prSet presAssocID="{E29374C4-FCE4-4900-907D-D7CC59F4B1F3}" presName="horzSpace2" presStyleCnt="0"/>
      <dgm:spPr/>
    </dgm:pt>
    <dgm:pt modelId="{6E519575-CF3A-4F15-AB25-6E75CBEF6133}" type="pres">
      <dgm:prSet presAssocID="{E29374C4-FCE4-4900-907D-D7CC59F4B1F3}" presName="tx2" presStyleLbl="revTx" presStyleIdx="9" presStyleCnt="11"/>
      <dgm:spPr/>
      <dgm:t>
        <a:bodyPr/>
        <a:lstStyle/>
        <a:p>
          <a:endParaRPr lang="en-US"/>
        </a:p>
      </dgm:t>
    </dgm:pt>
    <dgm:pt modelId="{B85FD5E7-0C35-4D0F-BD00-3B158CB21495}" type="pres">
      <dgm:prSet presAssocID="{E29374C4-FCE4-4900-907D-D7CC59F4B1F3}" presName="vert2" presStyleCnt="0"/>
      <dgm:spPr/>
    </dgm:pt>
    <dgm:pt modelId="{F16EB4AE-6E62-4B18-AAC4-E3AD6E9E0407}" type="pres">
      <dgm:prSet presAssocID="{E29374C4-FCE4-4900-907D-D7CC59F4B1F3}" presName="thinLine2b" presStyleLbl="callout" presStyleIdx="4" presStyleCnt="6"/>
      <dgm:spPr/>
    </dgm:pt>
    <dgm:pt modelId="{35C44ACC-35E6-406E-B110-8711FD1F2232}" type="pres">
      <dgm:prSet presAssocID="{E29374C4-FCE4-4900-907D-D7CC59F4B1F3}" presName="vertSpace2b" presStyleCnt="0"/>
      <dgm:spPr/>
    </dgm:pt>
    <dgm:pt modelId="{6419687D-9A9F-4B35-9A11-A21D43311585}" type="pres">
      <dgm:prSet presAssocID="{DA70689F-0891-4A9D-A45D-93191B1C66EE}" presName="horz2" presStyleCnt="0"/>
      <dgm:spPr/>
    </dgm:pt>
    <dgm:pt modelId="{E51C5B09-10E2-4A1B-A2A2-1396489B7349}" type="pres">
      <dgm:prSet presAssocID="{DA70689F-0891-4A9D-A45D-93191B1C66EE}" presName="horzSpace2" presStyleCnt="0"/>
      <dgm:spPr/>
    </dgm:pt>
    <dgm:pt modelId="{E95CBAEB-85B6-4D25-8F7D-784404C74E4E}" type="pres">
      <dgm:prSet presAssocID="{DA70689F-0891-4A9D-A45D-93191B1C66EE}" presName="tx2" presStyleLbl="revTx" presStyleIdx="10" presStyleCnt="11"/>
      <dgm:spPr/>
      <dgm:t>
        <a:bodyPr/>
        <a:lstStyle/>
        <a:p>
          <a:endParaRPr lang="en-US"/>
        </a:p>
      </dgm:t>
    </dgm:pt>
    <dgm:pt modelId="{036938EA-11D4-43E6-AFD0-2ADCDE7A2EFB}" type="pres">
      <dgm:prSet presAssocID="{DA70689F-0891-4A9D-A45D-93191B1C66EE}" presName="vert2" presStyleCnt="0"/>
      <dgm:spPr/>
    </dgm:pt>
    <dgm:pt modelId="{DA992B3A-F309-45E9-8A35-BCDD6FB0E835}" type="pres">
      <dgm:prSet presAssocID="{DA70689F-0891-4A9D-A45D-93191B1C66EE}" presName="thinLine2b" presStyleLbl="callout" presStyleIdx="5" presStyleCnt="6"/>
      <dgm:spPr/>
    </dgm:pt>
    <dgm:pt modelId="{5975B1F8-D369-46ED-BA90-934C5AA64B24}" type="pres">
      <dgm:prSet presAssocID="{DA70689F-0891-4A9D-A45D-93191B1C66EE}" presName="vertSpace2b" presStyleCnt="0"/>
      <dgm:spPr/>
    </dgm:pt>
  </dgm:ptLst>
  <dgm:cxnLst>
    <dgm:cxn modelId="{40E6B69D-5D63-4D50-83F4-76648529FEF6}" type="presOf" srcId="{DA70689F-0891-4A9D-A45D-93191B1C66EE}" destId="{E95CBAEB-85B6-4D25-8F7D-784404C74E4E}" srcOrd="0" destOrd="0" presId="urn:microsoft.com/office/officeart/2008/layout/LinedList"/>
    <dgm:cxn modelId="{DA08B607-6294-4D09-8AEF-5D9093B6B6A3}" srcId="{27B6F24E-D931-4C58-84D0-CA32AAFE567A}" destId="{E29374C4-FCE4-4900-907D-D7CC59F4B1F3}" srcOrd="4" destOrd="0" parTransId="{15005685-CA80-4E40-AF2E-091478D80D8B}" sibTransId="{13751CF3-3D5B-4553-B6C0-C00DC4C4AC36}"/>
    <dgm:cxn modelId="{B811282E-5574-40A9-9EF7-B2AF5917F4B2}" type="presOf" srcId="{6EA245BD-A54D-44B4-A828-9712148D7DB3}" destId="{7D3C8164-FFB8-409B-BFC5-9E3FE9AC6537}" srcOrd="0" destOrd="0" presId="urn:microsoft.com/office/officeart/2008/layout/LinedList"/>
    <dgm:cxn modelId="{E671D92E-BDF2-47EE-8E12-721DE7C39897}" type="presOf" srcId="{229F3426-78E6-4628-B8AD-DFBA0F17B5BF}" destId="{36946383-067B-4DD1-9358-3EEC2DF676D3}" srcOrd="0" destOrd="0" presId="urn:microsoft.com/office/officeart/2008/layout/LinedList"/>
    <dgm:cxn modelId="{1FDD4131-3AC5-4203-9FA6-8F5497132EA6}" type="presOf" srcId="{E29374C4-FCE4-4900-907D-D7CC59F4B1F3}" destId="{6E519575-CF3A-4F15-AB25-6E75CBEF6133}" srcOrd="0" destOrd="0" presId="urn:microsoft.com/office/officeart/2008/layout/LinedList"/>
    <dgm:cxn modelId="{0B3E1739-2C54-472D-A12D-018CC321648B}" srcId="{06562A8D-0FD0-4E01-BBFC-B81F1B9FDCB8}" destId="{086FF90E-5458-47BA-AAC3-F3CC62BD34E0}" srcOrd="0" destOrd="0" parTransId="{3BED147B-9D7B-4E06-829B-EF2E1740B5BD}" sibTransId="{8C43BF65-F9A0-4F0A-AD89-69AE5201CD6C}"/>
    <dgm:cxn modelId="{ECDEE382-A45F-41F6-97EF-3C8120D55F9A}" srcId="{27B6F24E-D931-4C58-84D0-CA32AAFE567A}" destId="{6EA245BD-A54D-44B4-A828-9712148D7DB3}" srcOrd="3" destOrd="0" parTransId="{5ACFF5A7-C5D3-4E40-B9FB-6345C09E4A85}" sibTransId="{CB61C97E-3F07-41FE-87E0-31BB7E6214EA}"/>
    <dgm:cxn modelId="{899FC73C-182B-4218-B723-3FEDBE6041F1}" srcId="{27B6F24E-D931-4C58-84D0-CA32AAFE567A}" destId="{31B3B492-EE10-4E1D-8913-DD9238E132E7}" srcOrd="0" destOrd="0" parTransId="{789E3D64-0338-4444-AE82-7E7B77EFB838}" sibTransId="{B04B1718-F612-48B6-A3C6-4BD269F1DF64}"/>
    <dgm:cxn modelId="{7973DA73-B2DE-4942-81CA-1E8A9388AD38}" srcId="{27B6F24E-D931-4C58-84D0-CA32AAFE567A}" destId="{F96E6B0A-6FBF-45D3-B421-C594784C549E}" srcOrd="1" destOrd="0" parTransId="{B3F3F244-0CFF-4028-AF76-03C0F359DF30}" sibTransId="{D2C01380-FA0A-4605-8534-3D3B8A6C6427}"/>
    <dgm:cxn modelId="{F4121AE1-9761-477D-A318-18D36F4E306D}" srcId="{06562A8D-0FD0-4E01-BBFC-B81F1B9FDCB8}" destId="{229F3426-78E6-4628-B8AD-DFBA0F17B5BF}" srcOrd="2" destOrd="0" parTransId="{3E0930E3-DD85-4F13-A884-F3E862741579}" sibTransId="{35091EEA-8088-42E6-B54B-32AC4038CD1B}"/>
    <dgm:cxn modelId="{1124AA7E-56E9-4012-9B98-FCEFDB34EC59}" type="presOf" srcId="{FD2B171F-A21E-494C-985F-AFF4E906A3F9}" destId="{A5B7EDD9-AC3B-4133-8059-EE01B1B60874}" srcOrd="0" destOrd="0" presId="urn:microsoft.com/office/officeart/2008/layout/LinedList"/>
    <dgm:cxn modelId="{AB04B792-04F7-4A38-9F92-C1FA30036A17}" srcId="{06562A8D-0FD0-4E01-BBFC-B81F1B9FDCB8}" destId="{FD2B171F-A21E-494C-985F-AFF4E906A3F9}" srcOrd="1" destOrd="0" parTransId="{7BB77E09-0E01-4F60-95AB-0F66002F18F3}" sibTransId="{C5E2B9DB-BEA1-4658-9894-298A971EE87E}"/>
    <dgm:cxn modelId="{0CA0CCB8-6288-4552-ABFF-5C5415BAD7A8}" srcId="{06562A8D-0FD0-4E01-BBFC-B81F1B9FDCB8}" destId="{2D19107B-F65B-4F48-890B-D37CF0E30023}" srcOrd="3" destOrd="0" parTransId="{0AEE9020-03F6-4C2C-9555-F20248C6D99A}" sibTransId="{3EBF7B77-A5B2-47C9-8BBB-E3588B79A4D6}"/>
    <dgm:cxn modelId="{5E3F5351-5FAC-4FC5-B6A5-4388D0D70AC9}" type="presOf" srcId="{086FF90E-5458-47BA-AAC3-F3CC62BD34E0}" destId="{BB09CA52-EBCC-4A94-86E6-9AC850AFA145}" srcOrd="0" destOrd="0" presId="urn:microsoft.com/office/officeart/2008/layout/LinedList"/>
    <dgm:cxn modelId="{2B941700-CD11-4857-B76D-C0D250A049C0}" srcId="{27B6F24E-D931-4C58-84D0-CA32AAFE567A}" destId="{DA70689F-0891-4A9D-A45D-93191B1C66EE}" srcOrd="5" destOrd="0" parTransId="{AB319A43-1609-4186-930E-12B4B242864B}" sibTransId="{E428D812-93C9-4BF4-87A7-EA35C179E79D}"/>
    <dgm:cxn modelId="{13E2147D-CDD6-44F5-8E47-A288DF7E3D25}" srcId="{27B6F24E-D931-4C58-84D0-CA32AAFE567A}" destId="{8CD645BA-D845-4C79-823B-F23E51C3FA40}" srcOrd="2" destOrd="0" parTransId="{131F6675-4D4B-4BB0-99EA-248F270A46B9}" sibTransId="{12DC6CD5-ED54-4054-9811-EB50D73EF4A1}"/>
    <dgm:cxn modelId="{F46B100B-2DCF-4612-8CEA-ED1418A86DCA}" type="presOf" srcId="{06562A8D-0FD0-4E01-BBFC-B81F1B9FDCB8}" destId="{A18E96CD-F420-46A1-B7B4-3A03111F6EC8}" srcOrd="0" destOrd="0" presId="urn:microsoft.com/office/officeart/2008/layout/LinedList"/>
    <dgm:cxn modelId="{B7FCB352-9D67-4882-B474-1D4E982C938D}" type="presOf" srcId="{2D19107B-F65B-4F48-890B-D37CF0E30023}" destId="{BFF6C645-F228-489E-886A-D95CE4C9400F}" srcOrd="0" destOrd="0" presId="urn:microsoft.com/office/officeart/2008/layout/LinedList"/>
    <dgm:cxn modelId="{103454D3-A9AB-4AF5-9FE2-F45B2F53E66B}" srcId="{06562A8D-0FD0-4E01-BBFC-B81F1B9FDCB8}" destId="{27B6F24E-D931-4C58-84D0-CA32AAFE567A}" srcOrd="4" destOrd="0" parTransId="{4B2B788F-84ED-4FC9-AACF-2034CA1F26C2}" sibTransId="{16066938-4AAD-4DAF-B1BB-6B1639C8CF38}"/>
    <dgm:cxn modelId="{9A2BAE26-32B8-47DB-8163-8F2FA4527017}" type="presOf" srcId="{F96E6B0A-6FBF-45D3-B421-C594784C549E}" destId="{03131304-3EB0-40A6-86E0-ED07FB41432F}" srcOrd="0" destOrd="0" presId="urn:microsoft.com/office/officeart/2008/layout/LinedList"/>
    <dgm:cxn modelId="{99E8D2C5-C631-45F6-95C1-0D316E86AC12}" type="presOf" srcId="{27B6F24E-D931-4C58-84D0-CA32AAFE567A}" destId="{5436FC15-D3AE-4568-9677-C6B3F4D1FAC8}" srcOrd="0" destOrd="0" presId="urn:microsoft.com/office/officeart/2008/layout/LinedList"/>
    <dgm:cxn modelId="{88581D5F-0A69-4D8D-AE45-259009E232C5}" type="presOf" srcId="{8CD645BA-D845-4C79-823B-F23E51C3FA40}" destId="{DDFFDD6C-310B-4928-91B0-0C9470530860}" srcOrd="0" destOrd="0" presId="urn:microsoft.com/office/officeart/2008/layout/LinedList"/>
    <dgm:cxn modelId="{F7BBC656-6115-4111-97B8-E6F7F4FEBFB5}" type="presOf" srcId="{31B3B492-EE10-4E1D-8913-DD9238E132E7}" destId="{EDA92554-0598-4508-9B26-863B1C8201F0}" srcOrd="0" destOrd="0" presId="urn:microsoft.com/office/officeart/2008/layout/LinedList"/>
    <dgm:cxn modelId="{3E02B942-B31A-4118-8BEC-58310FC240DF}" type="presParOf" srcId="{A18E96CD-F420-46A1-B7B4-3A03111F6EC8}" destId="{A1B78B78-3FC2-48E4-8989-1264835A53B5}" srcOrd="0" destOrd="0" presId="urn:microsoft.com/office/officeart/2008/layout/LinedList"/>
    <dgm:cxn modelId="{D7CC4C2A-BFF6-4EEE-91A2-BD3F8A69DF93}" type="presParOf" srcId="{A18E96CD-F420-46A1-B7B4-3A03111F6EC8}" destId="{5B0F7C88-0826-4515-A707-2226114FC870}" srcOrd="1" destOrd="0" presId="urn:microsoft.com/office/officeart/2008/layout/LinedList"/>
    <dgm:cxn modelId="{0BD5D1D4-0D83-4418-8F4C-D471DD4BE3C8}" type="presParOf" srcId="{5B0F7C88-0826-4515-A707-2226114FC870}" destId="{BB09CA52-EBCC-4A94-86E6-9AC850AFA145}" srcOrd="0" destOrd="0" presId="urn:microsoft.com/office/officeart/2008/layout/LinedList"/>
    <dgm:cxn modelId="{93067C57-7584-4EA3-98BC-3A27879CB210}" type="presParOf" srcId="{5B0F7C88-0826-4515-A707-2226114FC870}" destId="{8FB3A77B-DB24-4284-8533-34CA0F5AE7CD}" srcOrd="1" destOrd="0" presId="urn:microsoft.com/office/officeart/2008/layout/LinedList"/>
    <dgm:cxn modelId="{1D7CD9FB-54C2-49E8-824A-1DBBDC5D9125}" type="presParOf" srcId="{A18E96CD-F420-46A1-B7B4-3A03111F6EC8}" destId="{E8AEAC91-0413-404A-9F9C-5E8DE827DB70}" srcOrd="2" destOrd="0" presId="urn:microsoft.com/office/officeart/2008/layout/LinedList"/>
    <dgm:cxn modelId="{D54FA9A8-17CA-4E31-8129-C8E00D9C8452}" type="presParOf" srcId="{A18E96CD-F420-46A1-B7B4-3A03111F6EC8}" destId="{7CE9BFFE-F925-4D60-ABEC-62FD779E0A64}" srcOrd="3" destOrd="0" presId="urn:microsoft.com/office/officeart/2008/layout/LinedList"/>
    <dgm:cxn modelId="{85233856-E786-4AF6-8C73-FA39E2E0912E}" type="presParOf" srcId="{7CE9BFFE-F925-4D60-ABEC-62FD779E0A64}" destId="{A5B7EDD9-AC3B-4133-8059-EE01B1B60874}" srcOrd="0" destOrd="0" presId="urn:microsoft.com/office/officeart/2008/layout/LinedList"/>
    <dgm:cxn modelId="{07F9AACE-6431-415E-93F3-090659A6AA8B}" type="presParOf" srcId="{7CE9BFFE-F925-4D60-ABEC-62FD779E0A64}" destId="{43BCFB1A-6139-40BA-94B3-CC455248F23C}" srcOrd="1" destOrd="0" presId="urn:microsoft.com/office/officeart/2008/layout/LinedList"/>
    <dgm:cxn modelId="{D5CD58D6-2F21-4FB6-8259-5D223568248D}" type="presParOf" srcId="{A18E96CD-F420-46A1-B7B4-3A03111F6EC8}" destId="{5AEE8BE3-D726-40B8-83E4-F8604D2148C9}" srcOrd="4" destOrd="0" presId="urn:microsoft.com/office/officeart/2008/layout/LinedList"/>
    <dgm:cxn modelId="{157FF3F4-67DD-4011-B9DF-073D27D732DD}" type="presParOf" srcId="{A18E96CD-F420-46A1-B7B4-3A03111F6EC8}" destId="{56737F9A-C9E8-42E2-A37A-7C5EF772F87B}" srcOrd="5" destOrd="0" presId="urn:microsoft.com/office/officeart/2008/layout/LinedList"/>
    <dgm:cxn modelId="{EF11D442-D842-499B-8507-BD93E494DC08}" type="presParOf" srcId="{56737F9A-C9E8-42E2-A37A-7C5EF772F87B}" destId="{36946383-067B-4DD1-9358-3EEC2DF676D3}" srcOrd="0" destOrd="0" presId="urn:microsoft.com/office/officeart/2008/layout/LinedList"/>
    <dgm:cxn modelId="{F52A30D2-70EC-443A-BC6B-B4591929CE20}" type="presParOf" srcId="{56737F9A-C9E8-42E2-A37A-7C5EF772F87B}" destId="{5D7C559B-52A4-46FB-95F4-2452E860AF09}" srcOrd="1" destOrd="0" presId="urn:microsoft.com/office/officeart/2008/layout/LinedList"/>
    <dgm:cxn modelId="{BB34F1D5-20B8-412F-9862-EA2BD8EBD319}" type="presParOf" srcId="{A18E96CD-F420-46A1-B7B4-3A03111F6EC8}" destId="{0B48B7A8-C602-4B9D-950F-515B7C55E3A0}" srcOrd="6" destOrd="0" presId="urn:microsoft.com/office/officeart/2008/layout/LinedList"/>
    <dgm:cxn modelId="{0DA7E5AF-F370-4502-BD23-607C0B82BFF1}" type="presParOf" srcId="{A18E96CD-F420-46A1-B7B4-3A03111F6EC8}" destId="{896905E3-0AD6-4965-80E9-0DEF15EE6DE3}" srcOrd="7" destOrd="0" presId="urn:microsoft.com/office/officeart/2008/layout/LinedList"/>
    <dgm:cxn modelId="{38548EB7-1381-454A-A211-4AC74518EBC2}" type="presParOf" srcId="{896905E3-0AD6-4965-80E9-0DEF15EE6DE3}" destId="{BFF6C645-F228-489E-886A-D95CE4C9400F}" srcOrd="0" destOrd="0" presId="urn:microsoft.com/office/officeart/2008/layout/LinedList"/>
    <dgm:cxn modelId="{EA17C6F3-81CF-49CF-8EE4-B758D0FF431B}" type="presParOf" srcId="{896905E3-0AD6-4965-80E9-0DEF15EE6DE3}" destId="{93E0AB94-53A5-4636-A062-551E2FD6D497}" srcOrd="1" destOrd="0" presId="urn:microsoft.com/office/officeart/2008/layout/LinedList"/>
    <dgm:cxn modelId="{0FB71353-1FAF-4019-BB0D-1D1863ED2826}" type="presParOf" srcId="{A18E96CD-F420-46A1-B7B4-3A03111F6EC8}" destId="{2ED8FA1D-F654-4F8D-8747-21DD9D132B97}" srcOrd="8" destOrd="0" presId="urn:microsoft.com/office/officeart/2008/layout/LinedList"/>
    <dgm:cxn modelId="{65B39985-8DCC-49FB-A21A-13921756C866}" type="presParOf" srcId="{A18E96CD-F420-46A1-B7B4-3A03111F6EC8}" destId="{958BF27B-0F6A-42E5-BB08-2DAB13DE6DA9}" srcOrd="9" destOrd="0" presId="urn:microsoft.com/office/officeart/2008/layout/LinedList"/>
    <dgm:cxn modelId="{03161044-40EE-496A-A07B-C19B6E43B81E}" type="presParOf" srcId="{958BF27B-0F6A-42E5-BB08-2DAB13DE6DA9}" destId="{5436FC15-D3AE-4568-9677-C6B3F4D1FAC8}" srcOrd="0" destOrd="0" presId="urn:microsoft.com/office/officeart/2008/layout/LinedList"/>
    <dgm:cxn modelId="{E2967FF1-05D3-4F04-8D58-D81E74FC2C78}" type="presParOf" srcId="{958BF27B-0F6A-42E5-BB08-2DAB13DE6DA9}" destId="{41248EE4-F5E3-4CF6-B8F5-7E78F987B0B6}" srcOrd="1" destOrd="0" presId="urn:microsoft.com/office/officeart/2008/layout/LinedList"/>
    <dgm:cxn modelId="{9865C545-944D-4A5C-B043-608A4899C1A9}" type="presParOf" srcId="{41248EE4-F5E3-4CF6-B8F5-7E78F987B0B6}" destId="{49F029F1-0555-4A86-BCD0-2C6F6A7FB4B8}" srcOrd="0" destOrd="0" presId="urn:microsoft.com/office/officeart/2008/layout/LinedList"/>
    <dgm:cxn modelId="{0CF966F4-5144-495E-8CB8-325482948299}" type="presParOf" srcId="{41248EE4-F5E3-4CF6-B8F5-7E78F987B0B6}" destId="{2058EF0C-F2BE-4B63-BEC3-8014EE78B7DE}" srcOrd="1" destOrd="0" presId="urn:microsoft.com/office/officeart/2008/layout/LinedList"/>
    <dgm:cxn modelId="{7B94E2FE-78E5-47CA-8255-0BF60271D491}" type="presParOf" srcId="{2058EF0C-F2BE-4B63-BEC3-8014EE78B7DE}" destId="{20722B01-C98F-4878-A97E-816D65DB005D}" srcOrd="0" destOrd="0" presId="urn:microsoft.com/office/officeart/2008/layout/LinedList"/>
    <dgm:cxn modelId="{D7DC3D0F-A1BA-4A73-B1EA-3E07366A694D}" type="presParOf" srcId="{2058EF0C-F2BE-4B63-BEC3-8014EE78B7DE}" destId="{EDA92554-0598-4508-9B26-863B1C8201F0}" srcOrd="1" destOrd="0" presId="urn:microsoft.com/office/officeart/2008/layout/LinedList"/>
    <dgm:cxn modelId="{7EB9B595-F3DA-40CB-B08C-A46A38697853}" type="presParOf" srcId="{2058EF0C-F2BE-4B63-BEC3-8014EE78B7DE}" destId="{E70843D3-84D8-4537-B24A-3C4F066FC355}" srcOrd="2" destOrd="0" presId="urn:microsoft.com/office/officeart/2008/layout/LinedList"/>
    <dgm:cxn modelId="{E510F55D-1433-44BB-AFFD-CC4F82D24C5E}" type="presParOf" srcId="{41248EE4-F5E3-4CF6-B8F5-7E78F987B0B6}" destId="{F0E85BA7-7803-43C9-91A8-6BE4DECBA3C1}" srcOrd="2" destOrd="0" presId="urn:microsoft.com/office/officeart/2008/layout/LinedList"/>
    <dgm:cxn modelId="{C57C571F-4DB9-449E-99BD-B3FF270FEF6B}" type="presParOf" srcId="{41248EE4-F5E3-4CF6-B8F5-7E78F987B0B6}" destId="{CAFC3739-6D0C-4794-AD38-8D6E7244EF32}" srcOrd="3" destOrd="0" presId="urn:microsoft.com/office/officeart/2008/layout/LinedList"/>
    <dgm:cxn modelId="{BFDA3A12-5FCD-4EB9-BF12-FBF6E1B18318}" type="presParOf" srcId="{41248EE4-F5E3-4CF6-B8F5-7E78F987B0B6}" destId="{85A53DCF-01A5-4736-A0A2-210207238F15}" srcOrd="4" destOrd="0" presId="urn:microsoft.com/office/officeart/2008/layout/LinedList"/>
    <dgm:cxn modelId="{2F964245-C0E1-40CE-BE1C-C7B515B7864B}" type="presParOf" srcId="{85A53DCF-01A5-4736-A0A2-210207238F15}" destId="{4DB974B1-E077-412E-B9BC-C94FA81E55B7}" srcOrd="0" destOrd="0" presId="urn:microsoft.com/office/officeart/2008/layout/LinedList"/>
    <dgm:cxn modelId="{BFA55FF6-8579-4273-86F7-B3130E6A5E0E}" type="presParOf" srcId="{85A53DCF-01A5-4736-A0A2-210207238F15}" destId="{03131304-3EB0-40A6-86E0-ED07FB41432F}" srcOrd="1" destOrd="0" presId="urn:microsoft.com/office/officeart/2008/layout/LinedList"/>
    <dgm:cxn modelId="{AE3A2113-A012-4A3E-A45C-BA116709DA36}" type="presParOf" srcId="{85A53DCF-01A5-4736-A0A2-210207238F15}" destId="{1E0DC27A-421A-48F1-95D4-04A5F2E22CF2}" srcOrd="2" destOrd="0" presId="urn:microsoft.com/office/officeart/2008/layout/LinedList"/>
    <dgm:cxn modelId="{44808F75-41E6-4354-BBA5-A02FA3CF2BBF}" type="presParOf" srcId="{41248EE4-F5E3-4CF6-B8F5-7E78F987B0B6}" destId="{D60936A2-F431-4FBC-BE7D-30C4C3AD1924}" srcOrd="5" destOrd="0" presId="urn:microsoft.com/office/officeart/2008/layout/LinedList"/>
    <dgm:cxn modelId="{4BA726AC-10AC-4453-AA46-B381CD2DB422}" type="presParOf" srcId="{41248EE4-F5E3-4CF6-B8F5-7E78F987B0B6}" destId="{E4988A30-1224-4819-9F6C-AA6B48C08E9E}" srcOrd="6" destOrd="0" presId="urn:microsoft.com/office/officeart/2008/layout/LinedList"/>
    <dgm:cxn modelId="{DE1ABBCB-C858-45A3-AA0B-5770966AB40F}" type="presParOf" srcId="{41248EE4-F5E3-4CF6-B8F5-7E78F987B0B6}" destId="{0E4999EE-CD3B-4479-BA2F-B5E2CA0989B0}" srcOrd="7" destOrd="0" presId="urn:microsoft.com/office/officeart/2008/layout/LinedList"/>
    <dgm:cxn modelId="{5D6DEBC9-18B5-4FFD-9823-673B552F6828}" type="presParOf" srcId="{0E4999EE-CD3B-4479-BA2F-B5E2CA0989B0}" destId="{CC01FB88-D5E0-4FB5-BC7F-5756D50DF720}" srcOrd="0" destOrd="0" presId="urn:microsoft.com/office/officeart/2008/layout/LinedList"/>
    <dgm:cxn modelId="{96FC9EF1-772D-4D6E-9CC8-503532FB0DE2}" type="presParOf" srcId="{0E4999EE-CD3B-4479-BA2F-B5E2CA0989B0}" destId="{DDFFDD6C-310B-4928-91B0-0C9470530860}" srcOrd="1" destOrd="0" presId="urn:microsoft.com/office/officeart/2008/layout/LinedList"/>
    <dgm:cxn modelId="{F59749D6-A016-4E69-86B1-93602B7BF53B}" type="presParOf" srcId="{0E4999EE-CD3B-4479-BA2F-B5E2CA0989B0}" destId="{4F03CFC8-6B9F-4A7C-B3AF-D9D6F04B76D4}" srcOrd="2" destOrd="0" presId="urn:microsoft.com/office/officeart/2008/layout/LinedList"/>
    <dgm:cxn modelId="{A867B7E3-6C2D-47AF-A6B9-F9EE414E25A9}" type="presParOf" srcId="{41248EE4-F5E3-4CF6-B8F5-7E78F987B0B6}" destId="{CCDFB544-5884-43D8-B8DF-D41BC08B77D7}" srcOrd="8" destOrd="0" presId="urn:microsoft.com/office/officeart/2008/layout/LinedList"/>
    <dgm:cxn modelId="{FE4362EF-1138-4E1F-B138-01ECEBB63E97}" type="presParOf" srcId="{41248EE4-F5E3-4CF6-B8F5-7E78F987B0B6}" destId="{0BA80A02-15B6-462E-8B15-EE1AD236217A}" srcOrd="9" destOrd="0" presId="urn:microsoft.com/office/officeart/2008/layout/LinedList"/>
    <dgm:cxn modelId="{D9ED8A33-1528-4FA8-BDED-7B7D32972618}" type="presParOf" srcId="{41248EE4-F5E3-4CF6-B8F5-7E78F987B0B6}" destId="{7B690C40-6860-485D-9DA2-08DB96AFD62F}" srcOrd="10" destOrd="0" presId="urn:microsoft.com/office/officeart/2008/layout/LinedList"/>
    <dgm:cxn modelId="{90D57450-428D-431F-BD38-09ED09369248}" type="presParOf" srcId="{7B690C40-6860-485D-9DA2-08DB96AFD62F}" destId="{FA989AE9-E121-456F-8230-F43E8788EBCF}" srcOrd="0" destOrd="0" presId="urn:microsoft.com/office/officeart/2008/layout/LinedList"/>
    <dgm:cxn modelId="{218CD783-5BFD-49C2-8594-0EEE1D92F108}" type="presParOf" srcId="{7B690C40-6860-485D-9DA2-08DB96AFD62F}" destId="{7D3C8164-FFB8-409B-BFC5-9E3FE9AC6537}" srcOrd="1" destOrd="0" presId="urn:microsoft.com/office/officeart/2008/layout/LinedList"/>
    <dgm:cxn modelId="{ADFEA932-8713-4285-8D6F-A30D04503F32}" type="presParOf" srcId="{7B690C40-6860-485D-9DA2-08DB96AFD62F}" destId="{B01789D2-40B4-4883-B526-B16E2E7A4FA5}" srcOrd="2" destOrd="0" presId="urn:microsoft.com/office/officeart/2008/layout/LinedList"/>
    <dgm:cxn modelId="{4AF50F4B-5AF6-427E-B34C-71FFF18B4DD0}" type="presParOf" srcId="{41248EE4-F5E3-4CF6-B8F5-7E78F987B0B6}" destId="{0C911963-891B-4D13-8783-B6956953414B}" srcOrd="11" destOrd="0" presId="urn:microsoft.com/office/officeart/2008/layout/LinedList"/>
    <dgm:cxn modelId="{6B2D069C-F7CD-4FBE-AC3B-72E9DEC02FB7}" type="presParOf" srcId="{41248EE4-F5E3-4CF6-B8F5-7E78F987B0B6}" destId="{5EF5671C-F283-4B2A-B829-09E1C0D507E2}" srcOrd="12" destOrd="0" presId="urn:microsoft.com/office/officeart/2008/layout/LinedList"/>
    <dgm:cxn modelId="{7EEFABF6-137C-4671-89F7-4A7A330A6A9B}" type="presParOf" srcId="{41248EE4-F5E3-4CF6-B8F5-7E78F987B0B6}" destId="{96B99788-BDF7-4AA5-A53E-455D3568929D}" srcOrd="13" destOrd="0" presId="urn:microsoft.com/office/officeart/2008/layout/LinedList"/>
    <dgm:cxn modelId="{6C629779-E899-4817-A2CC-ED65AECB6AA4}" type="presParOf" srcId="{96B99788-BDF7-4AA5-A53E-455D3568929D}" destId="{4075ECC2-88D5-45CB-BDC0-8970D5FEBBFB}" srcOrd="0" destOrd="0" presId="urn:microsoft.com/office/officeart/2008/layout/LinedList"/>
    <dgm:cxn modelId="{D8AF3E34-394A-4671-BF59-5F3D8D4B4332}" type="presParOf" srcId="{96B99788-BDF7-4AA5-A53E-455D3568929D}" destId="{6E519575-CF3A-4F15-AB25-6E75CBEF6133}" srcOrd="1" destOrd="0" presId="urn:microsoft.com/office/officeart/2008/layout/LinedList"/>
    <dgm:cxn modelId="{B18B893C-6F9D-434C-96EE-98953560DE4F}" type="presParOf" srcId="{96B99788-BDF7-4AA5-A53E-455D3568929D}" destId="{B85FD5E7-0C35-4D0F-BD00-3B158CB21495}" srcOrd="2" destOrd="0" presId="urn:microsoft.com/office/officeart/2008/layout/LinedList"/>
    <dgm:cxn modelId="{14BD0624-1B7A-46DE-A808-A1E1E2624D53}" type="presParOf" srcId="{41248EE4-F5E3-4CF6-B8F5-7E78F987B0B6}" destId="{F16EB4AE-6E62-4B18-AAC4-E3AD6E9E0407}" srcOrd="14" destOrd="0" presId="urn:microsoft.com/office/officeart/2008/layout/LinedList"/>
    <dgm:cxn modelId="{75283A3C-D5AC-416C-AE6E-2BE03B272F41}" type="presParOf" srcId="{41248EE4-F5E3-4CF6-B8F5-7E78F987B0B6}" destId="{35C44ACC-35E6-406E-B110-8711FD1F2232}" srcOrd="15" destOrd="0" presId="urn:microsoft.com/office/officeart/2008/layout/LinedList"/>
    <dgm:cxn modelId="{46A8E0B7-6515-467F-93C0-B344907D49BE}" type="presParOf" srcId="{41248EE4-F5E3-4CF6-B8F5-7E78F987B0B6}" destId="{6419687D-9A9F-4B35-9A11-A21D43311585}" srcOrd="16" destOrd="0" presId="urn:microsoft.com/office/officeart/2008/layout/LinedList"/>
    <dgm:cxn modelId="{C47AEC9C-A66F-424B-B373-88F173AA5229}" type="presParOf" srcId="{6419687D-9A9F-4B35-9A11-A21D43311585}" destId="{E51C5B09-10E2-4A1B-A2A2-1396489B7349}" srcOrd="0" destOrd="0" presId="urn:microsoft.com/office/officeart/2008/layout/LinedList"/>
    <dgm:cxn modelId="{B790CF12-40E6-475A-A09D-F6E77F6FE55D}" type="presParOf" srcId="{6419687D-9A9F-4B35-9A11-A21D43311585}" destId="{E95CBAEB-85B6-4D25-8F7D-784404C74E4E}" srcOrd="1" destOrd="0" presId="urn:microsoft.com/office/officeart/2008/layout/LinedList"/>
    <dgm:cxn modelId="{C080ADAE-DD2E-4B3B-9694-4329C9248FB6}" type="presParOf" srcId="{6419687D-9A9F-4B35-9A11-A21D43311585}" destId="{036938EA-11D4-43E6-AFD0-2ADCDE7A2EFB}" srcOrd="2" destOrd="0" presId="urn:microsoft.com/office/officeart/2008/layout/LinedList"/>
    <dgm:cxn modelId="{8AE6330E-241B-43E7-8094-99593AB94BE4}" type="presParOf" srcId="{41248EE4-F5E3-4CF6-B8F5-7E78F987B0B6}" destId="{DA992B3A-F309-45E9-8A35-BCDD6FB0E835}" srcOrd="17" destOrd="0" presId="urn:microsoft.com/office/officeart/2008/layout/LinedList"/>
    <dgm:cxn modelId="{C5365875-11B4-4E5D-8403-398DA265C85C}" type="presParOf" srcId="{41248EE4-F5E3-4CF6-B8F5-7E78F987B0B6}" destId="{5975B1F8-D369-46ED-BA90-934C5AA64B24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D26705-0F87-48CB-AAA0-CBDB7C198FA1}">
      <dsp:nvSpPr>
        <dsp:cNvPr id="0" name=""/>
        <dsp:cNvSpPr/>
      </dsp:nvSpPr>
      <dsp:spPr>
        <a:xfrm>
          <a:off x="5216501" y="641661"/>
          <a:ext cx="2856512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 dirty="0"/>
            <a:t>შრომის პირობების ინსპექტირების დეპარტამენტი</a:t>
          </a:r>
          <a:endParaRPr lang="en-US" sz="1400" b="0" kern="1200" dirty="0"/>
        </a:p>
      </dsp:txBody>
      <dsp:txXfrm>
        <a:off x="5241760" y="666920"/>
        <a:ext cx="2805994" cy="811885"/>
      </dsp:txXfrm>
    </dsp:sp>
    <dsp:sp modelId="{917E882D-BBE3-4A88-AA69-B38EB18D211D}">
      <dsp:nvSpPr>
        <dsp:cNvPr id="0" name=""/>
        <dsp:cNvSpPr/>
      </dsp:nvSpPr>
      <dsp:spPr>
        <a:xfrm>
          <a:off x="3173220" y="1504064"/>
          <a:ext cx="3471537" cy="344961"/>
        </a:xfrm>
        <a:custGeom>
          <a:avLst/>
          <a:gdLst/>
          <a:ahLst/>
          <a:cxnLst/>
          <a:rect l="0" t="0" r="0" b="0"/>
          <a:pathLst>
            <a:path>
              <a:moveTo>
                <a:pt x="3471537" y="0"/>
              </a:moveTo>
              <a:lnTo>
                <a:pt x="3471537" y="172480"/>
              </a:lnTo>
              <a:lnTo>
                <a:pt x="0" y="172480"/>
              </a:lnTo>
              <a:lnTo>
                <a:pt x="0" y="34496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CF297-3AE1-4EE5-B5F5-74D335541F63}">
      <dsp:nvSpPr>
        <dsp:cNvPr id="0" name=""/>
        <dsp:cNvSpPr/>
      </dsp:nvSpPr>
      <dsp:spPr>
        <a:xfrm>
          <a:off x="2132599" y="1849025"/>
          <a:ext cx="2081241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 dirty="0"/>
            <a:t>ინსპექტირების სამმართველო </a:t>
          </a:r>
          <a:endParaRPr lang="en-US" sz="1400" b="0" kern="1200" dirty="0"/>
        </a:p>
      </dsp:txBody>
      <dsp:txXfrm>
        <a:off x="2157858" y="1874284"/>
        <a:ext cx="2030723" cy="811885"/>
      </dsp:txXfrm>
    </dsp:sp>
    <dsp:sp modelId="{ED1D3B3E-E49A-4134-BEAD-0497222EC5DA}">
      <dsp:nvSpPr>
        <dsp:cNvPr id="0" name=""/>
        <dsp:cNvSpPr/>
      </dsp:nvSpPr>
      <dsp:spPr>
        <a:xfrm>
          <a:off x="650691" y="2711429"/>
          <a:ext cx="2522529" cy="344961"/>
        </a:xfrm>
        <a:custGeom>
          <a:avLst/>
          <a:gdLst/>
          <a:ahLst/>
          <a:cxnLst/>
          <a:rect l="0" t="0" r="0" b="0"/>
          <a:pathLst>
            <a:path>
              <a:moveTo>
                <a:pt x="2522529" y="0"/>
              </a:moveTo>
              <a:lnTo>
                <a:pt x="2522529" y="172480"/>
              </a:lnTo>
              <a:lnTo>
                <a:pt x="0" y="172480"/>
              </a:lnTo>
              <a:lnTo>
                <a:pt x="0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ABA87-A47A-4615-BA31-B1ED0C76D64F}">
      <dsp:nvSpPr>
        <dsp:cNvPr id="0" name=""/>
        <dsp:cNvSpPr/>
      </dsp:nvSpPr>
      <dsp:spPr>
        <a:xfrm>
          <a:off x="3888" y="3056390"/>
          <a:ext cx="1293604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/>
            <a:t>მსუბუქი მრეწველობის განყოფილება</a:t>
          </a:r>
          <a:endParaRPr lang="en-US" sz="1400" b="0" kern="1200"/>
        </a:p>
      </dsp:txBody>
      <dsp:txXfrm>
        <a:off x="29147" y="3081649"/>
        <a:ext cx="1243086" cy="811885"/>
      </dsp:txXfrm>
    </dsp:sp>
    <dsp:sp modelId="{BD3C315C-DB48-4E5E-8D5F-D38CC2B77057}">
      <dsp:nvSpPr>
        <dsp:cNvPr id="0" name=""/>
        <dsp:cNvSpPr/>
      </dsp:nvSpPr>
      <dsp:spPr>
        <a:xfrm>
          <a:off x="2332377" y="2711429"/>
          <a:ext cx="840843" cy="344961"/>
        </a:xfrm>
        <a:custGeom>
          <a:avLst/>
          <a:gdLst/>
          <a:ahLst/>
          <a:cxnLst/>
          <a:rect l="0" t="0" r="0" b="0"/>
          <a:pathLst>
            <a:path>
              <a:moveTo>
                <a:pt x="840843" y="0"/>
              </a:moveTo>
              <a:lnTo>
                <a:pt x="840843" y="172480"/>
              </a:lnTo>
              <a:lnTo>
                <a:pt x="0" y="172480"/>
              </a:lnTo>
              <a:lnTo>
                <a:pt x="0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8D50A0-8239-47E9-A37C-8540B04902AC}">
      <dsp:nvSpPr>
        <dsp:cNvPr id="0" name=""/>
        <dsp:cNvSpPr/>
      </dsp:nvSpPr>
      <dsp:spPr>
        <a:xfrm>
          <a:off x="1685575" y="3056390"/>
          <a:ext cx="1293604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/>
            <a:t>მშენებლობის განყოფილება</a:t>
          </a:r>
          <a:endParaRPr lang="en-US" sz="1400" b="0" kern="1200"/>
        </a:p>
      </dsp:txBody>
      <dsp:txXfrm>
        <a:off x="1710834" y="3081649"/>
        <a:ext cx="1243086" cy="811885"/>
      </dsp:txXfrm>
    </dsp:sp>
    <dsp:sp modelId="{4916A919-A5B9-442A-B6E3-3EA481A12CD3}">
      <dsp:nvSpPr>
        <dsp:cNvPr id="0" name=""/>
        <dsp:cNvSpPr/>
      </dsp:nvSpPr>
      <dsp:spPr>
        <a:xfrm>
          <a:off x="3173220" y="2711429"/>
          <a:ext cx="840843" cy="344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480"/>
              </a:lnTo>
              <a:lnTo>
                <a:pt x="840843" y="172480"/>
              </a:lnTo>
              <a:lnTo>
                <a:pt x="840843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57EA5-316C-47F1-99C9-B32288EC4C31}">
      <dsp:nvSpPr>
        <dsp:cNvPr id="0" name=""/>
        <dsp:cNvSpPr/>
      </dsp:nvSpPr>
      <dsp:spPr>
        <a:xfrm>
          <a:off x="3367261" y="3056390"/>
          <a:ext cx="1293604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/>
            <a:t>სამთო-მოპოვებითი მრეწველობის განყოფილება</a:t>
          </a:r>
          <a:endParaRPr lang="en-US" sz="1400" b="0" kern="1200"/>
        </a:p>
      </dsp:txBody>
      <dsp:txXfrm>
        <a:off x="3392520" y="3081649"/>
        <a:ext cx="1243086" cy="811885"/>
      </dsp:txXfrm>
    </dsp:sp>
    <dsp:sp modelId="{80F7C726-E2F2-4F1E-9EA1-BA1D83FC3E40}">
      <dsp:nvSpPr>
        <dsp:cNvPr id="0" name=""/>
        <dsp:cNvSpPr/>
      </dsp:nvSpPr>
      <dsp:spPr>
        <a:xfrm>
          <a:off x="3173220" y="2711429"/>
          <a:ext cx="2522529" cy="344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480"/>
              </a:lnTo>
              <a:lnTo>
                <a:pt x="2522529" y="172480"/>
              </a:lnTo>
              <a:lnTo>
                <a:pt x="2522529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816A4-F67F-4DFF-8532-BFB8D583CFA0}">
      <dsp:nvSpPr>
        <dsp:cNvPr id="0" name=""/>
        <dsp:cNvSpPr/>
      </dsp:nvSpPr>
      <dsp:spPr>
        <a:xfrm>
          <a:off x="5048947" y="3056390"/>
          <a:ext cx="1293604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/>
            <a:t>მომსახურების სექტორის განყოფილება</a:t>
          </a:r>
          <a:endParaRPr lang="en-US" sz="1400" b="0" kern="1200"/>
        </a:p>
      </dsp:txBody>
      <dsp:txXfrm>
        <a:off x="5074206" y="3081649"/>
        <a:ext cx="1243086" cy="811885"/>
      </dsp:txXfrm>
    </dsp:sp>
    <dsp:sp modelId="{D7071611-E31E-4BA8-9915-66EAD405BC7C}">
      <dsp:nvSpPr>
        <dsp:cNvPr id="0" name=""/>
        <dsp:cNvSpPr/>
      </dsp:nvSpPr>
      <dsp:spPr>
        <a:xfrm>
          <a:off x="6644757" y="1504064"/>
          <a:ext cx="2566964" cy="344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480"/>
              </a:lnTo>
              <a:lnTo>
                <a:pt x="2566964" y="172480"/>
              </a:lnTo>
              <a:lnTo>
                <a:pt x="2566964" y="34496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84E35-4681-4761-8D5E-31489BC4ECD5}">
      <dsp:nvSpPr>
        <dsp:cNvPr id="0" name=""/>
        <dsp:cNvSpPr/>
      </dsp:nvSpPr>
      <dsp:spPr>
        <a:xfrm>
          <a:off x="7266528" y="1849025"/>
          <a:ext cx="3890386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 dirty="0"/>
            <a:t>მონიტორინგისა და ზედამხედველობის სამმართველო</a:t>
          </a:r>
          <a:endParaRPr lang="en-US" sz="1400" b="0" kern="1200" dirty="0"/>
        </a:p>
      </dsp:txBody>
      <dsp:txXfrm>
        <a:off x="7291787" y="1874284"/>
        <a:ext cx="3839868" cy="811885"/>
      </dsp:txXfrm>
    </dsp:sp>
    <dsp:sp modelId="{46B6527B-9C92-4838-A062-2629474E4965}">
      <dsp:nvSpPr>
        <dsp:cNvPr id="0" name=""/>
        <dsp:cNvSpPr/>
      </dsp:nvSpPr>
      <dsp:spPr>
        <a:xfrm>
          <a:off x="7808200" y="2711429"/>
          <a:ext cx="1403522" cy="344961"/>
        </a:xfrm>
        <a:custGeom>
          <a:avLst/>
          <a:gdLst/>
          <a:ahLst/>
          <a:cxnLst/>
          <a:rect l="0" t="0" r="0" b="0"/>
          <a:pathLst>
            <a:path>
              <a:moveTo>
                <a:pt x="1403522" y="0"/>
              </a:moveTo>
              <a:lnTo>
                <a:pt x="1403522" y="172480"/>
              </a:lnTo>
              <a:lnTo>
                <a:pt x="0" y="172480"/>
              </a:lnTo>
              <a:lnTo>
                <a:pt x="0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BBAAD-D956-487D-B9B6-32F05EE347CA}">
      <dsp:nvSpPr>
        <dsp:cNvPr id="0" name=""/>
        <dsp:cNvSpPr/>
      </dsp:nvSpPr>
      <dsp:spPr>
        <a:xfrm>
          <a:off x="6730633" y="3056390"/>
          <a:ext cx="2155132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 dirty="0"/>
            <a:t>უბედური შემთხვევის მოკვლევისა და სწრაფი რეაგირების განყოფილება</a:t>
          </a:r>
          <a:endParaRPr lang="en-US" sz="1400" b="0" kern="1200" dirty="0"/>
        </a:p>
      </dsp:txBody>
      <dsp:txXfrm>
        <a:off x="6755892" y="3081649"/>
        <a:ext cx="2104614" cy="811885"/>
      </dsp:txXfrm>
    </dsp:sp>
    <dsp:sp modelId="{B91DF366-6045-403E-8EE5-3E02977BBAB1}">
      <dsp:nvSpPr>
        <dsp:cNvPr id="0" name=""/>
        <dsp:cNvSpPr/>
      </dsp:nvSpPr>
      <dsp:spPr>
        <a:xfrm>
          <a:off x="9211722" y="2711429"/>
          <a:ext cx="1271607" cy="344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480"/>
              </a:lnTo>
              <a:lnTo>
                <a:pt x="1271607" y="172480"/>
              </a:lnTo>
              <a:lnTo>
                <a:pt x="1271607" y="34496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668AED-1874-4041-ADA9-DEF34023794A}">
      <dsp:nvSpPr>
        <dsp:cNvPr id="0" name=""/>
        <dsp:cNvSpPr/>
      </dsp:nvSpPr>
      <dsp:spPr>
        <a:xfrm>
          <a:off x="9273847" y="3056390"/>
          <a:ext cx="2418963" cy="8624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0" kern="1200" dirty="0"/>
            <a:t>იძულებითი შრომის, შრომითი ექსპლუატაციის პრევენციის და შრომითი უფლებების განყოფილება</a:t>
          </a:r>
          <a:endParaRPr lang="en-US" sz="1400" b="0" kern="1200" dirty="0"/>
        </a:p>
      </dsp:txBody>
      <dsp:txXfrm>
        <a:off x="9299106" y="3081649"/>
        <a:ext cx="2368445" cy="8118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B78B78-3FC2-48E4-8989-1264835A53B5}">
      <dsp:nvSpPr>
        <dsp:cNvPr id="0" name=""/>
        <dsp:cNvSpPr/>
      </dsp:nvSpPr>
      <dsp:spPr>
        <a:xfrm>
          <a:off x="0" y="687"/>
          <a:ext cx="100491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09CA52-EBCC-4A94-86E6-9AC850AFA145}">
      <dsp:nvSpPr>
        <dsp:cNvPr id="0" name=""/>
        <dsp:cNvSpPr/>
      </dsp:nvSpPr>
      <dsp:spPr>
        <a:xfrm>
          <a:off x="0" y="687"/>
          <a:ext cx="10049164" cy="1126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500" b="1" kern="1200" dirty="0" smtClean="0"/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აკრედიტებული პროგრამის ფარგლებში გადამზადდა 5000 შრომის უსაფრთოების სპეციალისტი;</a:t>
          </a:r>
          <a:endParaRPr lang="en-US" sz="1500" kern="1200" dirty="0"/>
        </a:p>
      </dsp:txBody>
      <dsp:txXfrm>
        <a:off x="0" y="687"/>
        <a:ext cx="10049164" cy="1126715"/>
      </dsp:txXfrm>
    </dsp:sp>
    <dsp:sp modelId="{E8AEAC91-0413-404A-9F9C-5E8DE827DB70}">
      <dsp:nvSpPr>
        <dsp:cNvPr id="0" name=""/>
        <dsp:cNvSpPr/>
      </dsp:nvSpPr>
      <dsp:spPr>
        <a:xfrm>
          <a:off x="0" y="1127403"/>
          <a:ext cx="100491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B7EDD9-AC3B-4133-8059-EE01B1B60874}">
      <dsp:nvSpPr>
        <dsp:cNvPr id="0" name=""/>
        <dsp:cNvSpPr/>
      </dsp:nvSpPr>
      <dsp:spPr>
        <a:xfrm>
          <a:off x="0" y="1127403"/>
          <a:ext cx="10049164" cy="1126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400" b="1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დამტკიცდა 14 ნორმატიული აქტი, რომელთაგან ძალაშია 10;</a:t>
          </a:r>
        </a:p>
      </dsp:txBody>
      <dsp:txXfrm>
        <a:off x="0" y="1127403"/>
        <a:ext cx="10049164" cy="1126715"/>
      </dsp:txXfrm>
    </dsp:sp>
    <dsp:sp modelId="{5AEE8BE3-D726-40B8-83E4-F8604D2148C9}">
      <dsp:nvSpPr>
        <dsp:cNvPr id="0" name=""/>
        <dsp:cNvSpPr/>
      </dsp:nvSpPr>
      <dsp:spPr>
        <a:xfrm>
          <a:off x="0" y="2254118"/>
          <a:ext cx="100491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46383-067B-4DD1-9358-3EEC2DF676D3}">
      <dsp:nvSpPr>
        <dsp:cNvPr id="0" name=""/>
        <dsp:cNvSpPr/>
      </dsp:nvSpPr>
      <dsp:spPr>
        <a:xfrm>
          <a:off x="0" y="2254118"/>
          <a:ext cx="10049164" cy="1126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300" b="1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/>
            <a:t>შემუშავდა 30 სექტორული რეკომენდაცია, რომელთაგან დამტკიცებულია 1 ზოგადი და 25 სექტორული რეკომენდაცია;</a:t>
          </a:r>
        </a:p>
      </dsp:txBody>
      <dsp:txXfrm>
        <a:off x="0" y="2254118"/>
        <a:ext cx="10049164" cy="1126715"/>
      </dsp:txXfrm>
    </dsp:sp>
    <dsp:sp modelId="{0B48B7A8-C602-4B9D-950F-515B7C55E3A0}">
      <dsp:nvSpPr>
        <dsp:cNvPr id="0" name=""/>
        <dsp:cNvSpPr/>
      </dsp:nvSpPr>
      <dsp:spPr>
        <a:xfrm>
          <a:off x="0" y="3380833"/>
          <a:ext cx="100491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F6C645-F228-489E-886A-D95CE4C9400F}">
      <dsp:nvSpPr>
        <dsp:cNvPr id="0" name=""/>
        <dsp:cNvSpPr/>
      </dsp:nvSpPr>
      <dsp:spPr>
        <a:xfrm>
          <a:off x="0" y="3380833"/>
          <a:ext cx="10049164" cy="1126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300" b="1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/>
            <a:t>ცნობიერების ამაღლების მიმართულებით შემუშავებული ელექტრონული კითხვარის საშუალებით შეგროვდა 800 პასუხი შრომის უსაფრთხოების მიმართულებით ღონისძიებების სწორად დაგეგმვისა მიზნით;</a:t>
          </a:r>
        </a:p>
      </dsp:txBody>
      <dsp:txXfrm>
        <a:off x="0" y="3380833"/>
        <a:ext cx="10049164" cy="1126715"/>
      </dsp:txXfrm>
    </dsp:sp>
    <dsp:sp modelId="{2ED8FA1D-F654-4F8D-8747-21DD9D132B97}">
      <dsp:nvSpPr>
        <dsp:cNvPr id="0" name=""/>
        <dsp:cNvSpPr/>
      </dsp:nvSpPr>
      <dsp:spPr>
        <a:xfrm>
          <a:off x="0" y="4507548"/>
          <a:ext cx="100491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6FC15-D3AE-4568-9677-C6B3F4D1FAC8}">
      <dsp:nvSpPr>
        <dsp:cNvPr id="0" name=""/>
        <dsp:cNvSpPr/>
      </dsp:nvSpPr>
      <dsp:spPr>
        <a:xfrm>
          <a:off x="0" y="4507548"/>
          <a:ext cx="2009832" cy="1126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/>
            <a:t>სამუშაო ადგილებზე </a:t>
          </a:r>
          <a:r>
            <a:rPr lang="en-US" sz="1300" b="1" kern="1200" dirty="0" smtClean="0"/>
            <a:t>COVID-</a:t>
          </a:r>
          <a:r>
            <a:rPr lang="ru-RU" sz="1300" b="1" kern="1200" dirty="0" smtClean="0"/>
            <a:t>19-</a:t>
          </a:r>
          <a:r>
            <a:rPr lang="ka-GE" sz="1300" b="1" kern="1200" dirty="0" smtClean="0"/>
            <a:t>ის გავრცელების პრევენციის მიზნით:</a:t>
          </a:r>
        </a:p>
      </dsp:txBody>
      <dsp:txXfrm>
        <a:off x="0" y="4507548"/>
        <a:ext cx="2009832" cy="1126715"/>
      </dsp:txXfrm>
    </dsp:sp>
    <dsp:sp modelId="{EDA92554-0598-4508-9B26-863B1C8201F0}">
      <dsp:nvSpPr>
        <dsp:cNvPr id="0" name=""/>
        <dsp:cNvSpPr/>
      </dsp:nvSpPr>
      <dsp:spPr>
        <a:xfrm>
          <a:off x="2160570" y="4516420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შეიქმნა ელექტრონული სისტემა ეკონომიკური საქმიანობის ეფექტური/მობილური  მონიტორინგის მიზნით;</a:t>
          </a:r>
        </a:p>
      </dsp:txBody>
      <dsp:txXfrm>
        <a:off x="2160570" y="4516420"/>
        <a:ext cx="7888593" cy="177424"/>
      </dsp:txXfrm>
    </dsp:sp>
    <dsp:sp modelId="{F0E85BA7-7803-43C9-91A8-6BE4DECBA3C1}">
      <dsp:nvSpPr>
        <dsp:cNvPr id="0" name=""/>
        <dsp:cNvSpPr/>
      </dsp:nvSpPr>
      <dsp:spPr>
        <a:xfrm>
          <a:off x="2009832" y="4693844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131304-3EB0-40A6-86E0-ED07FB41432F}">
      <dsp:nvSpPr>
        <dsp:cNvPr id="0" name=""/>
        <dsp:cNvSpPr/>
      </dsp:nvSpPr>
      <dsp:spPr>
        <a:xfrm>
          <a:off x="2160570" y="4702715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მომზადდა ელექტრონულ სისტემაში რეგისტრაციის ინსტრუქცია;</a:t>
          </a:r>
        </a:p>
      </dsp:txBody>
      <dsp:txXfrm>
        <a:off x="2160570" y="4702715"/>
        <a:ext cx="7888593" cy="177424"/>
      </dsp:txXfrm>
    </dsp:sp>
    <dsp:sp modelId="{D60936A2-F431-4FBC-BE7D-30C4C3AD1924}">
      <dsp:nvSpPr>
        <dsp:cNvPr id="0" name=""/>
        <dsp:cNvSpPr/>
      </dsp:nvSpPr>
      <dsp:spPr>
        <a:xfrm>
          <a:off x="2009832" y="4880140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FFDD6C-310B-4928-91B0-0C9470530860}">
      <dsp:nvSpPr>
        <dsp:cNvPr id="0" name=""/>
        <dsp:cNvSpPr/>
      </dsp:nvSpPr>
      <dsp:spPr>
        <a:xfrm>
          <a:off x="2160570" y="4889011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საქართველოს მასშტაბით მობილიზდა 6 ზედამხედველი 567 მონიტორინგის ჯგუფი, რომელთა საქმიანობის კოორდინაციას ახდენს შრომის პირობების ინსპექტირების დეპარტამენტი;</a:t>
          </a:r>
        </a:p>
      </dsp:txBody>
      <dsp:txXfrm>
        <a:off x="2160570" y="4889011"/>
        <a:ext cx="7888593" cy="177424"/>
      </dsp:txXfrm>
    </dsp:sp>
    <dsp:sp modelId="{CCDFB544-5884-43D8-B8DF-D41BC08B77D7}">
      <dsp:nvSpPr>
        <dsp:cNvPr id="0" name=""/>
        <dsp:cNvSpPr/>
      </dsp:nvSpPr>
      <dsp:spPr>
        <a:xfrm>
          <a:off x="2009832" y="5066436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3C8164-FFB8-409B-BFC5-9E3FE9AC6537}">
      <dsp:nvSpPr>
        <dsp:cNvPr id="0" name=""/>
        <dsp:cNvSpPr/>
      </dsp:nvSpPr>
      <dsp:spPr>
        <a:xfrm>
          <a:off x="2160570" y="5075307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დეპარტამეტნის მიერ რეგიონულ დონეზე მონიტორინგის ჯგუფები გადამზადდნენ პრაქტიკული მიმართულებით;</a:t>
          </a:r>
        </a:p>
      </dsp:txBody>
      <dsp:txXfrm>
        <a:off x="2160570" y="5075307"/>
        <a:ext cx="7888593" cy="177424"/>
      </dsp:txXfrm>
    </dsp:sp>
    <dsp:sp modelId="{0C911963-891B-4D13-8783-B6956953414B}">
      <dsp:nvSpPr>
        <dsp:cNvPr id="0" name=""/>
        <dsp:cNvSpPr/>
      </dsp:nvSpPr>
      <dsp:spPr>
        <a:xfrm>
          <a:off x="2009832" y="5252732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19575-CF3A-4F15-AB25-6E75CBEF6133}">
      <dsp:nvSpPr>
        <dsp:cNvPr id="0" name=""/>
        <dsp:cNvSpPr/>
      </dsp:nvSpPr>
      <dsp:spPr>
        <a:xfrm>
          <a:off x="2160570" y="5261603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ზედამხედველობის განმახორციელებელი პირებისათვის მომზადდა ინსპექტირების კითხვარის შევსების სახელმძღვანელო;</a:t>
          </a:r>
        </a:p>
      </dsp:txBody>
      <dsp:txXfrm>
        <a:off x="2160570" y="5261603"/>
        <a:ext cx="7888593" cy="177424"/>
      </dsp:txXfrm>
    </dsp:sp>
    <dsp:sp modelId="{F16EB4AE-6E62-4B18-AAC4-E3AD6E9E0407}">
      <dsp:nvSpPr>
        <dsp:cNvPr id="0" name=""/>
        <dsp:cNvSpPr/>
      </dsp:nvSpPr>
      <dsp:spPr>
        <a:xfrm>
          <a:off x="2009832" y="5439028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5CBAEB-85B6-4D25-8F7D-784404C74E4E}">
      <dsp:nvSpPr>
        <dsp:cNvPr id="0" name=""/>
        <dsp:cNvSpPr/>
      </dsp:nvSpPr>
      <dsp:spPr>
        <a:xfrm>
          <a:off x="2160570" y="5447899"/>
          <a:ext cx="7888593" cy="17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700" b="1" kern="1200" dirty="0" smtClean="0"/>
            <a:t>ცნობიერების ამაღლების მიმართულებით 14 სექტორული ასოციაციის 600-მდე წარმომადგენელთან განხორციელდა სამუშაო შეხვედრა;</a:t>
          </a:r>
        </a:p>
      </dsp:txBody>
      <dsp:txXfrm>
        <a:off x="2160570" y="5447899"/>
        <a:ext cx="7888593" cy="177424"/>
      </dsp:txXfrm>
    </dsp:sp>
    <dsp:sp modelId="{DA992B3A-F309-45E9-8A35-BCDD6FB0E835}">
      <dsp:nvSpPr>
        <dsp:cNvPr id="0" name=""/>
        <dsp:cNvSpPr/>
      </dsp:nvSpPr>
      <dsp:spPr>
        <a:xfrm>
          <a:off x="2009832" y="5625324"/>
          <a:ext cx="803933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22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7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50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6618000"/>
            <a:ext cx="12192000" cy="2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9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287077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5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7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2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2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7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48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8240624-F673-45D0-BEE8-253DD8857351}" type="datetimeFigureOut">
              <a:rPr lang="en-US" smtClean="0"/>
              <a:t>16-Jun-20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D4056FA-DD38-4A15-A71D-475F7656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3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400" b="1" dirty="0">
                <a:latin typeface="Sylfaen" panose="010A0502050306030303" pitchFamily="18" charset="0"/>
              </a:rPr>
              <a:t>2019 </a:t>
            </a:r>
            <a:r>
              <a:rPr lang="en-US" sz="4400" b="1" dirty="0" err="1">
                <a:latin typeface="Sylfaen" panose="010A0502050306030303" pitchFamily="18" charset="0"/>
              </a:rPr>
              <a:t>წლის</a:t>
            </a:r>
            <a:r>
              <a:rPr lang="en-US" sz="4400" b="1" dirty="0">
                <a:latin typeface="Sylfaen" panose="010A0502050306030303" pitchFamily="18" charset="0"/>
              </a:rPr>
              <a:t> 18 </a:t>
            </a:r>
            <a:r>
              <a:rPr lang="en-US" sz="4400" b="1" dirty="0" err="1" smtClean="0">
                <a:latin typeface="Sylfaen" panose="010A0502050306030303" pitchFamily="18" charset="0"/>
              </a:rPr>
              <a:t>ივნისი</a:t>
            </a:r>
            <a:r>
              <a:rPr lang="en-US" sz="4400" b="1" dirty="0" smtClean="0">
                <a:latin typeface="Sylfaen" panose="010A0502050306030303" pitchFamily="18" charset="0"/>
              </a:rPr>
              <a:t>-</a:t>
            </a:r>
            <a:r>
              <a:rPr lang="ka-GE" sz="4400" b="1" dirty="0" smtClean="0">
                <a:latin typeface="Sylfaen" panose="010A0502050306030303" pitchFamily="18" charset="0"/>
              </a:rPr>
              <a:t> </a:t>
            </a:r>
            <a:r>
              <a:rPr lang="en-US" sz="4400" b="1" dirty="0" smtClean="0">
                <a:latin typeface="Sylfaen" panose="010A0502050306030303" pitchFamily="18" charset="0"/>
              </a:rPr>
              <a:t>2020 </a:t>
            </a:r>
            <a:r>
              <a:rPr lang="en-US" sz="4400" b="1" dirty="0" err="1">
                <a:latin typeface="Sylfaen" panose="010A0502050306030303" pitchFamily="18" charset="0"/>
              </a:rPr>
              <a:t>წლის</a:t>
            </a:r>
            <a:r>
              <a:rPr lang="en-US" sz="4400" b="1" dirty="0">
                <a:latin typeface="Sylfaen" panose="010A0502050306030303" pitchFamily="18" charset="0"/>
              </a:rPr>
              <a:t> 18 </a:t>
            </a:r>
            <a:r>
              <a:rPr lang="en-US" sz="4400" b="1" dirty="0" err="1">
                <a:latin typeface="Sylfaen" panose="010A0502050306030303" pitchFamily="18" charset="0"/>
              </a:rPr>
              <a:t>ივნისი</a:t>
            </a:r>
            <a:r>
              <a:rPr lang="en-US" dirty="0">
                <a:latin typeface="Sylfaen" panose="010A0502050306030303" pitchFamily="18" charset="0"/>
              </a:rPr>
              <a:t/>
            </a:r>
            <a:br>
              <a:rPr lang="en-US" dirty="0">
                <a:latin typeface="Sylfaen" panose="010A0502050306030303" pitchFamily="18" charset="0"/>
              </a:rPr>
            </a:br>
            <a:r>
              <a:rPr lang="ka-GE" dirty="0" smtClean="0">
                <a:latin typeface="Sylfaen" panose="010A0502050306030303" pitchFamily="18" charset="0"/>
              </a:rPr>
              <a:t>საქმიანობის მიმოხილვა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11524488" cy="1645920"/>
          </a:xfrm>
        </p:spPr>
        <p:txBody>
          <a:bodyPr/>
          <a:lstStyle/>
          <a:p>
            <a:r>
              <a:rPr lang="en-US" dirty="0" err="1">
                <a:latin typeface="Sylfaen" panose="010A0502050306030303" pitchFamily="18" charset="0"/>
              </a:rPr>
              <a:t>შრომის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პირობების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ინსპექტირების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დეპარტამენტი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67512" y="6256887"/>
            <a:ext cx="11524488" cy="585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None/>
              <a:defRPr sz="32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4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a-GE" dirty="0" smtClean="0">
                <a:latin typeface="Sylfaen" panose="010A0502050306030303" pitchFamily="18" charset="0"/>
              </a:rPr>
              <a:t>ერთად შევქმნათ უსაფრთხო სამუშაო გარემო!</a:t>
            </a:r>
            <a:endParaRPr lang="en-US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454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Sylfaen" panose="010A0502050306030303" pitchFamily="18" charset="0"/>
              </a:rPr>
              <a:t>შრომის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პირობების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ინსპექტირების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დეპარტამენტი</a:t>
            </a:r>
            <a:endParaRPr lang="ko-KR" altLang="en-US" dirty="0">
              <a:latin typeface="Sylfaen" panose="010A0502050306030303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EAB200"/>
                </a:solidFill>
                <a:latin typeface="Sylfaen" panose="010A0502050306030303" pitchFamily="18" charset="0"/>
              </a:rPr>
              <a:t>ზედამხედველობის</a:t>
            </a:r>
            <a:r>
              <a:rPr lang="en-US" b="1" dirty="0">
                <a:solidFill>
                  <a:srgbClr val="EAB200"/>
                </a:solidFill>
                <a:latin typeface="Sylfaen" panose="010A0502050306030303" pitchFamily="18" charset="0"/>
              </a:rPr>
              <a:t> </a:t>
            </a:r>
            <a:r>
              <a:rPr lang="en-US" b="1" dirty="0" err="1">
                <a:solidFill>
                  <a:srgbClr val="EAB200"/>
                </a:solidFill>
                <a:latin typeface="Sylfaen" panose="010A0502050306030303" pitchFamily="18" charset="0"/>
              </a:rPr>
              <a:t>მიმართულებები</a:t>
            </a:r>
            <a:endParaRPr lang="ko-KR" altLang="en-US" b="1" dirty="0">
              <a:solidFill>
                <a:srgbClr val="EAB200"/>
              </a:solidFill>
              <a:latin typeface="Sylfaen" panose="010A0502050306030303" pitchFamily="18" charset="0"/>
            </a:endParaRPr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959185" y="1804728"/>
            <a:ext cx="2221159" cy="4745163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latin typeface="Sylfaen" panose="010A0502050306030303" pitchFamily="18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400" dirty="0">
                  <a:latin typeface="Sylfaen" panose="010A0502050306030303" pitchFamily="18" charset="0"/>
                </a:endParaRP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400">
                  <a:solidFill>
                    <a:schemeClr val="tx1"/>
                  </a:solidFill>
                  <a:latin typeface="Sylfaen" panose="010A0502050306030303" pitchFamily="18" charset="0"/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21148" y="3373509"/>
            <a:ext cx="4122240" cy="2584668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latin typeface="Sylfaen" panose="010A0502050306030303" pitchFamily="18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5552318" y="1871926"/>
            <a:ext cx="768085" cy="768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  <a:latin typeface="Sylfaen" panose="010A0502050306030303" pitchFamily="18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5552318" y="3016940"/>
            <a:ext cx="768085" cy="768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  <a:latin typeface="Sylfaen" panose="010A0502050306030303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552318" y="4139099"/>
            <a:ext cx="768085" cy="768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400">
              <a:solidFill>
                <a:srgbClr val="32AEB8"/>
              </a:solidFill>
              <a:latin typeface="Sylfaen" panose="010A0502050306030303" pitchFamily="18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454919" y="1759329"/>
            <a:ext cx="5737080" cy="1341491"/>
            <a:chOff x="803640" y="3362835"/>
            <a:chExt cx="2136687" cy="1006118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561040"/>
              <a:ext cx="2136687" cy="807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ka-GE" sz="1600" dirty="0" smtClean="0"/>
                <a:t>შრომის უსაფრთხოების შესახებ საქარტელოს ორგანული კანონი;</a:t>
              </a:r>
            </a:p>
            <a:p>
              <a:pPr lvl="0" algn="just"/>
              <a:r>
                <a:rPr lang="ka-GE" sz="1600" dirty="0" smtClean="0"/>
                <a:t>შრომის </a:t>
              </a:r>
              <a:r>
                <a:rPr lang="ka-GE" sz="1600" dirty="0"/>
                <a:t>პირობების ინსპექტირების 2019 წლის სახელმწიფო პროგრამა N682;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136687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a-GE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სამუშაო ადგილზე შრომის პირობების ინსპექტირება: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454919" y="3124093"/>
            <a:ext cx="5530252" cy="962504"/>
            <a:chOff x="803640" y="3362835"/>
            <a:chExt cx="2059657" cy="721878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438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ka-GE" sz="1600" dirty="0"/>
                <a:t>საქართველოს მთავრობის 2016 წლის 7 მარტის N112 დადგენილება;</a:t>
              </a:r>
              <a:endParaRPr lang="en-US" sz="16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2308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a-GE" sz="1400" b="1" dirty="0"/>
                <a:t>იძულებითი შრომისა და შრომითი ექსპლუატაციის </a:t>
              </a:r>
              <a:r>
                <a:rPr lang="ka-GE" sz="1400" b="1" dirty="0" smtClean="0"/>
                <a:t>პრევენცია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454919" y="4139099"/>
            <a:ext cx="5530252" cy="2215136"/>
            <a:chOff x="803640" y="3362835"/>
            <a:chExt cx="2059657" cy="869888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5865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/>
              <a:r>
                <a:rPr lang="ka-GE" sz="1600" dirty="0"/>
                <a:t>საქართველოს ოკუპირებული ტერიტორიებიდან დევნილთა, შრომის, ჯანმრთელობისა და სოციალური დაცვის მინისტრის ბრძანება № 01-227/ო </a:t>
              </a:r>
              <a:r>
                <a:rPr lang="en-US" sz="1600" dirty="0"/>
                <a:t>“</a:t>
              </a:r>
              <a:r>
                <a:rPr lang="ka-GE" sz="1600" dirty="0"/>
                <a:t>სამუშაო ადგილებზე ახალი კორონავირუსის (COVID-19) გავრცელების თავიდან აცილების მიზნით რეკომენდაციების დამტკიცების თაობაზე</a:t>
              </a:r>
              <a:r>
                <a:rPr lang="en-US" sz="1600" dirty="0"/>
                <a:t>”.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2760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ka-GE" sz="1400" b="1" dirty="0"/>
                <a:t>სამუშაო ადგილებზე ახალი კორონავირუსის (COVID-19) გავრცელების პრევენციის მიზნით შემუშავებული რეკომენდაციების აღსრულება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5507779" y="1948193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Sylfaen" panose="010A0502050306030303" pitchFamily="18" charset="0"/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latin typeface="Sylfaen" panose="010A0502050306030303" pitchFamily="18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507779" y="3093207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Sylfaen" panose="010A0502050306030303" pitchFamily="18" charset="0"/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latin typeface="Sylfaen" panose="010A0502050306030303" pitchFamily="18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507779" y="4215366"/>
            <a:ext cx="8571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Sylfaen" panose="010A0502050306030303" pitchFamily="18" charset="0"/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latin typeface="Sylfaen" panose="010A0502050306030303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15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167427"/>
            <a:ext cx="10772775" cy="1658198"/>
          </a:xfrm>
        </p:spPr>
        <p:txBody>
          <a:bodyPr/>
          <a:lstStyle/>
          <a:p>
            <a:pPr lvl="0" algn="ctr"/>
            <a:r>
              <a:rPr lang="ka-GE" b="1" dirty="0"/>
              <a:t>დეპარტამენტის სტრუქტურა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225550"/>
            <a:ext cx="11861800" cy="600075"/>
          </a:xfrm>
        </p:spPr>
        <p:txBody>
          <a:bodyPr/>
          <a:lstStyle/>
          <a:p>
            <a:pPr marL="0" indent="0" algn="ctr">
              <a:buNone/>
            </a:pPr>
            <a:r>
              <a:rPr lang="ka-GE" dirty="0" smtClean="0">
                <a:solidFill>
                  <a:srgbClr val="EAB200"/>
                </a:solidFill>
              </a:rPr>
              <a:t>განისაზღვრა დეპარტამენტის სამმართველოები ქვესტრუქტურულ დონეზე</a:t>
            </a:r>
          </a:p>
          <a:p>
            <a:pPr algn="ctr"/>
            <a:endParaRPr lang="ka-GE" dirty="0">
              <a:solidFill>
                <a:srgbClr val="EAB200"/>
              </a:solidFill>
            </a:endParaRPr>
          </a:p>
          <a:p>
            <a:pPr algn="ctr"/>
            <a:endParaRPr lang="en-US" dirty="0">
              <a:solidFill>
                <a:srgbClr val="EAB2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72894929"/>
              </p:ext>
            </p:extLst>
          </p:nvPr>
        </p:nvGraphicFramePr>
        <p:xfrm>
          <a:off x="342900" y="1967345"/>
          <a:ext cx="11696700" cy="4560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8940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798" y="341746"/>
            <a:ext cx="82942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cap="none" spc="20" baseline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</a:rPr>
              <a:t>შრომის ინსპექციის მიერ </a:t>
            </a:r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</a:rPr>
              <a:t>2015 წლიდან-2020 </a:t>
            </a:r>
            <a:r>
              <a:rPr lang="ka-GE" sz="2000" b="1" dirty="0">
                <a:solidFill>
                  <a:schemeClr val="accent1">
                    <a:lumMod val="75000"/>
                  </a:schemeClr>
                </a:solidFill>
              </a:rPr>
              <a:t>წლის 13 ივნისისთვის შემოწმებული ობიექტების რაოდენობა</a:t>
            </a:r>
            <a:endParaRPr lang="en-GB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28" y="1049633"/>
            <a:ext cx="10089661" cy="5588560"/>
          </a:xfrm>
        </p:spPr>
      </p:pic>
      <p:sp>
        <p:nvSpPr>
          <p:cNvPr id="4" name="Rectangle 7">
            <a:extLst>
              <a:ext uri="{FF2B5EF4-FFF2-40B4-BE49-F238E27FC236}">
                <a16:creationId xmlns:a16="http://schemas.microsoft.com/office/drawing/2014/main" id="{5762ECCD-474C-4280-BBF3-78E8FE3AFF5D}"/>
              </a:ext>
            </a:extLst>
          </p:cNvPr>
          <p:cNvSpPr/>
          <p:nvPr/>
        </p:nvSpPr>
        <p:spPr>
          <a:xfrm>
            <a:off x="674255" y="255908"/>
            <a:ext cx="748146" cy="61147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45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14960"/>
              </p:ext>
            </p:extLst>
          </p:nvPr>
        </p:nvGraphicFramePr>
        <p:xfrm>
          <a:off x="249381" y="861322"/>
          <a:ext cx="11490037" cy="461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191490" y="99413"/>
            <a:ext cx="10069945" cy="922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a-GE" sz="24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სამუშაო ადგილზე დაღუპულთა და დაშავებულთა  რაოდენობები </a:t>
            </a:r>
            <a:endParaRPr lang="ka-GE" sz="2400" b="1" dirty="0" smtClean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2018-2020 წლის 18 ივნისის მდგომარეობით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effectLst/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807" y="5507777"/>
            <a:ext cx="12126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b="1" dirty="0" smtClean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a-GE" b="1" dirty="0" smtClean="0">
                <a:cs typeface="Times New Roman" panose="02020603050405020304" pitchFamily="18" charset="0"/>
              </a:rPr>
              <a:t>2019 წლისა და 2020 წლის პირველი ნახევრების </a:t>
            </a:r>
            <a:r>
              <a:rPr lang="ka-GE" dirty="0" smtClean="0">
                <a:cs typeface="Times New Roman" panose="02020603050405020304" pitchFamily="18" charset="0"/>
              </a:rPr>
              <a:t>შედარებისას </a:t>
            </a:r>
          </a:p>
          <a:p>
            <a:pPr algn="ctr"/>
            <a:r>
              <a:rPr lang="ka-GE" dirty="0" smtClean="0">
                <a:cs typeface="Times New Roman" panose="02020603050405020304" pitchFamily="18" charset="0"/>
              </a:rPr>
              <a:t>დაღუპულთა რაოდენობა </a:t>
            </a:r>
            <a:r>
              <a:rPr lang="ka-GE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შემცირებულია 35 %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48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64639"/>
            <a:ext cx="12192000" cy="663898"/>
          </a:xfrm>
        </p:spPr>
        <p:txBody>
          <a:bodyPr>
            <a:normAutofit fontScale="4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2020 </a:t>
            </a:r>
            <a:r>
              <a:rPr lang="ka-GE" b="1" dirty="0"/>
              <a:t>წლის </a:t>
            </a:r>
            <a:r>
              <a:rPr lang="ka-GE" b="1" dirty="0" smtClean="0"/>
              <a:t>აპრილი-ივნისის პერიოდში </a:t>
            </a:r>
            <a:r>
              <a:rPr lang="ka-GE" b="1" dirty="0"/>
              <a:t>სამუშაო ადგილებზე ახალი კორონავირუსის (</a:t>
            </a:r>
            <a:r>
              <a:rPr lang="en-US" b="1" dirty="0">
                <a:solidFill>
                  <a:schemeClr val="tx1"/>
                </a:solidFill>
                <a:latin typeface="Sylfaen" panose="010A0502050306030303" pitchFamily="18" charset="0"/>
              </a:rPr>
              <a:t>COVID-19) </a:t>
            </a:r>
            <a:r>
              <a:rPr lang="ka-GE" b="1" dirty="0"/>
              <a:t>გავრცელების პრევენციის მიზნით შემუშავებული რეკომენდაციების აღსრულების მიმართულებით: </a:t>
            </a:r>
            <a:br>
              <a:rPr lang="ka-GE" b="1" dirty="0"/>
            </a:b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a-GE" sz="2400" b="1" dirty="0">
                <a:solidFill>
                  <a:srgbClr val="EAB200"/>
                </a:solidFill>
              </a:rPr>
              <a:t>მთელი საქართველოს მასშტაბით ჯამში შემოწმდა 12 040 ობიექტი</a:t>
            </a:r>
            <a:endParaRPr lang="en-US" sz="2400" b="1" dirty="0">
              <a:solidFill>
                <a:srgbClr val="EAB2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945" y="1699359"/>
            <a:ext cx="3091837" cy="116955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a-GE" altLang="ko-KR" sz="1400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  <a:cs typeface="Arial" pitchFamily="34" charset="0"/>
              </a:rPr>
              <a:t>12 040 ობიექტზე განხორციელებული </a:t>
            </a:r>
            <a:r>
              <a:rPr lang="en-US" altLang="ko-KR" sz="1400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  <a:cs typeface="Arial" pitchFamily="34" charset="0"/>
              </a:rPr>
              <a:t>ს</a:t>
            </a:r>
            <a:r>
              <a:rPr lang="ka-GE" altLang="ko-KR" sz="1400" b="1" dirty="0" smtClean="0">
                <a:solidFill>
                  <a:schemeClr val="accent6">
                    <a:lumMod val="75000"/>
                  </a:schemeClr>
                </a:solidFill>
                <a:latin typeface="Sylfaen" panose="010A0502050306030303" pitchFamily="18" charset="0"/>
                <a:cs typeface="Arial" pitchFamily="34" charset="0"/>
              </a:rPr>
              <a:t>არეკომენდაციო ინსპექტირებები პროცენტული მაჩვენებელი სტატუსის მიხედვით</a:t>
            </a:r>
            <a:endParaRPr lang="ko-KR" altLang="en-US" sz="1400" b="1" dirty="0">
              <a:solidFill>
                <a:schemeClr val="accent6">
                  <a:lumMod val="75000"/>
                </a:schemeClr>
              </a:solidFill>
              <a:latin typeface="Sylfaen" panose="010A0502050306030303" pitchFamily="18" charset="0"/>
              <a:cs typeface="Arial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578213887"/>
              </p:ext>
            </p:extLst>
          </p:nvPr>
        </p:nvGraphicFramePr>
        <p:xfrm>
          <a:off x="57250" y="2864267"/>
          <a:ext cx="3231161" cy="3237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6293" y="3988481"/>
            <a:ext cx="9428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a-GE" altLang="ko-KR" sz="2400" b="1" dirty="0" smtClean="0">
                <a:solidFill>
                  <a:schemeClr val="bg1"/>
                </a:solidFill>
                <a:cs typeface="Arial" pitchFamily="34" charset="0"/>
              </a:rPr>
              <a:t>41</a:t>
            </a:r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39152" y="5133128"/>
            <a:ext cx="9428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a-GE" altLang="ko-KR" sz="2400" b="1" dirty="0" smtClean="0">
                <a:solidFill>
                  <a:schemeClr val="bg1"/>
                </a:solidFill>
                <a:cs typeface="Arial" pitchFamily="34" charset="0"/>
              </a:rPr>
              <a:t>22</a:t>
            </a:r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2781" y="3945611"/>
            <a:ext cx="9428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a-GE" altLang="ko-KR" sz="2400" b="1" dirty="0" smtClean="0">
                <a:solidFill>
                  <a:schemeClr val="bg1"/>
                </a:solidFill>
                <a:cs typeface="Arial" pitchFamily="34" charset="0"/>
              </a:rPr>
              <a:t>37</a:t>
            </a:r>
            <a:r>
              <a:rPr lang="en-US" altLang="ko-KR" sz="2400" b="1" dirty="0" smtClean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431550" y="3895297"/>
            <a:ext cx="1832392" cy="1494565"/>
            <a:chOff x="7192728" y="2811218"/>
            <a:chExt cx="1208981" cy="1120924"/>
          </a:xfrm>
        </p:grpSpPr>
        <p:sp>
          <p:nvSpPr>
            <p:cNvPr id="12" name="Rectangle 11"/>
            <p:cNvSpPr/>
            <p:nvPr/>
          </p:nvSpPr>
          <p:spPr>
            <a:xfrm>
              <a:off x="7192728" y="2811218"/>
              <a:ext cx="216272" cy="216272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92728" y="3263544"/>
              <a:ext cx="216272" cy="21627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92728" y="3715870"/>
              <a:ext cx="216272" cy="216272"/>
            </a:xfrm>
            <a:prstGeom prst="rect">
              <a:avLst/>
            </a:prstGeom>
            <a:solidFill>
              <a:srgbClr val="A1AD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409000" y="2815479"/>
              <a:ext cx="992709" cy="207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ka-GE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დააკმაყოფილა</a:t>
              </a:r>
              <a:endParaRPr lang="en-JM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409000" y="3267805"/>
              <a:ext cx="992709" cy="207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ka-GE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ვერ დააკმაყოფილა</a:t>
              </a:r>
              <a:endParaRPr lang="en-JM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409000" y="3720131"/>
              <a:ext cx="992709" cy="20774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ka-GE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არ იყო მზად</a:t>
              </a:r>
              <a:endParaRPr lang="en-JM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488297" y="1710564"/>
            <a:ext cx="5204939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spAutoFit/>
          </a:bodyPr>
          <a:lstStyle/>
          <a:p>
            <a:r>
              <a:rPr lang="ka-GE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შემოწმებული ობიექტები სტატუსის მიხედვით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698544"/>
              </p:ext>
            </p:extLst>
          </p:nvPr>
        </p:nvGraphicFramePr>
        <p:xfrm>
          <a:off x="5658057" y="2079894"/>
          <a:ext cx="6156249" cy="3328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5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53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დააკმაყოფილა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ვერ დააკმაყოფილა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არ იყო მზად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სულ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4399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2649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4978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სასტუმროს ტიპის საქმიანობა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150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175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382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57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სტომატოლოგიური კლინიკები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309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25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0</a:t>
                      </a:r>
                      <a:endParaRPr lang="ko-KR" altLang="en-US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1920" marR="121920" marT="60960" marB="60960" anchor="ctr"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3195782" y="5743042"/>
            <a:ext cx="8618524" cy="856348"/>
            <a:chOff x="6210996" y="1419537"/>
            <a:chExt cx="1712589" cy="570088"/>
          </a:xfrm>
        </p:grpSpPr>
        <p:sp>
          <p:nvSpPr>
            <p:cNvPr id="21" name="TextBox 20"/>
            <p:cNvSpPr txBox="1"/>
            <p:nvPr/>
          </p:nvSpPr>
          <p:spPr>
            <a:xfrm>
              <a:off x="6210999" y="1419537"/>
              <a:ext cx="1712586" cy="22538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a-GE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13 ივნისიდან დაიწყო გეგმური ინსპექტირება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10996" y="1600329"/>
              <a:ext cx="1712586" cy="3892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a-GE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შემოწმებული 26 ობიექტიდან დაჯარიმდა 16 ობიექტი </a:t>
              </a:r>
            </a:p>
            <a:p>
              <a:pPr algn="ctr"/>
              <a:r>
                <a:rPr lang="ka-GE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ჯარიმის ოდენობამ ჯამში შეადგინა160 000 ლარს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" name="Rectangle 7">
            <a:extLst>
              <a:ext uri="{FF2B5EF4-FFF2-40B4-BE49-F238E27FC236}">
                <a16:creationId xmlns:a16="http://schemas.microsoft.com/office/drawing/2014/main" id="{5762ECCD-474C-4280-BBF3-78E8FE3AFF5D}"/>
              </a:ext>
            </a:extLst>
          </p:cNvPr>
          <p:cNvSpPr/>
          <p:nvPr/>
        </p:nvSpPr>
        <p:spPr>
          <a:xfrm>
            <a:off x="698091" y="828537"/>
            <a:ext cx="539261" cy="48822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86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52833256"/>
              </p:ext>
            </p:extLst>
          </p:nvPr>
        </p:nvGraphicFramePr>
        <p:xfrm>
          <a:off x="1219200" y="978284"/>
          <a:ext cx="10049164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2191878" y="150152"/>
            <a:ext cx="81038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75000"/>
                  </a:schemeClr>
                </a:solidFill>
              </a:rPr>
              <a:t>სხვა განხორციელებული აქტივობები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43573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227</TotalTime>
  <Words>406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맑은 고딕</vt:lpstr>
      <vt:lpstr>Arial</vt:lpstr>
      <vt:lpstr>Calibri</vt:lpstr>
      <vt:lpstr>Calibri Light</vt:lpstr>
      <vt:lpstr>Sylfaen</vt:lpstr>
      <vt:lpstr>Times New Roman</vt:lpstr>
      <vt:lpstr>Metropolitan</vt:lpstr>
      <vt:lpstr>2019 წლის 18 ივნისი- 2020 წლის 18 ივნისი საქმიანობის მიმოხილვა</vt:lpstr>
      <vt:lpstr>PowerPoint Presentation</vt:lpstr>
      <vt:lpstr>დეპარტამენტის სტრუქტურა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წლის 18 ივნისი- 2020 წლის 18 ივნისი საქმიანობის მიმოხილვა</dc:title>
  <dc:creator>Shorena Kubaneishvili</dc:creator>
  <cp:lastModifiedBy>Shorena Kubaneishvili</cp:lastModifiedBy>
  <cp:revision>23</cp:revision>
  <dcterms:created xsi:type="dcterms:W3CDTF">2020-06-16T09:48:44Z</dcterms:created>
  <dcterms:modified xsi:type="dcterms:W3CDTF">2020-06-16T14:21:10Z</dcterms:modified>
</cp:coreProperties>
</file>